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24"/>
  </p:notesMasterIdLst>
  <p:sldIdLst>
    <p:sldId id="282" r:id="rId3"/>
    <p:sldId id="280" r:id="rId4"/>
    <p:sldId id="286" r:id="rId5"/>
    <p:sldId id="277" r:id="rId6"/>
    <p:sldId id="294" r:id="rId7"/>
    <p:sldId id="295" r:id="rId8"/>
    <p:sldId id="305" r:id="rId9"/>
    <p:sldId id="267" r:id="rId10"/>
    <p:sldId id="296" r:id="rId11"/>
    <p:sldId id="304" r:id="rId12"/>
    <p:sldId id="303" r:id="rId13"/>
    <p:sldId id="297" r:id="rId14"/>
    <p:sldId id="299" r:id="rId15"/>
    <p:sldId id="300" r:id="rId16"/>
    <p:sldId id="270" r:id="rId17"/>
    <p:sldId id="274" r:id="rId18"/>
    <p:sldId id="298" r:id="rId19"/>
    <p:sldId id="307" r:id="rId20"/>
    <p:sldId id="279" r:id="rId21"/>
    <p:sldId id="302" r:id="rId22"/>
    <p:sldId id="268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46E27-F334-0148-B0BE-72D410199E06}" v="334" dt="2019-12-05T11:58:20.58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/>
    <p:restoredTop sz="94678"/>
  </p:normalViewPr>
  <p:slideViewPr>
    <p:cSldViewPr snapToGrid="0">
      <p:cViewPr varScale="1">
        <p:scale>
          <a:sx n="82" d="100"/>
          <a:sy n="82" d="100"/>
        </p:scale>
        <p:origin x="1352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CD9B3DDD-8B96-4548-B9E0-E26725EE2A52}"/>
  </pc:docChgLst>
  <pc:docChgLst>
    <pc:chgData name="Xu Ning" userId="4b16d4e24b5f2f9c" providerId="LiveId" clId="{D7546E27-F334-0148-B0BE-72D410199E06}"/>
    <pc:docChg chg="undo custSel addSld delSld modSld sldOrd">
      <pc:chgData name="Xu Ning" userId="4b16d4e24b5f2f9c" providerId="LiveId" clId="{D7546E27-F334-0148-B0BE-72D410199E06}" dt="2019-12-05T11:58:30.187" v="2759" actId="14100"/>
      <pc:docMkLst>
        <pc:docMk/>
      </pc:docMkLst>
      <pc:sldChg chg="add">
        <pc:chgData name="Xu Ning" userId="4b16d4e24b5f2f9c" providerId="LiveId" clId="{D7546E27-F334-0148-B0BE-72D410199E06}" dt="2019-12-03T08:49:04.431" v="2531"/>
        <pc:sldMkLst>
          <pc:docMk/>
          <pc:sldMk cId="3280978538" sldId="267"/>
        </pc:sldMkLst>
      </pc:sldChg>
      <pc:sldChg chg="addSp modSp">
        <pc:chgData name="Xu Ning" userId="4b16d4e24b5f2f9c" providerId="LiveId" clId="{D7546E27-F334-0148-B0BE-72D410199E06}" dt="2019-12-03T08:55:31.844" v="2749" actId="404"/>
        <pc:sldMkLst>
          <pc:docMk/>
          <pc:sldMk cId="775877198" sldId="268"/>
        </pc:sldMkLst>
        <pc:spChg chg="add mod">
          <ac:chgData name="Xu Ning" userId="4b16d4e24b5f2f9c" providerId="LiveId" clId="{D7546E27-F334-0148-B0BE-72D410199E06}" dt="2019-12-03T08:55:31.844" v="2749" actId="404"/>
          <ac:spMkLst>
            <pc:docMk/>
            <pc:sldMk cId="775877198" sldId="268"/>
            <ac:spMk id="3" creationId="{788761E0-DA3E-954C-BC0D-86015F368486}"/>
          </ac:spMkLst>
        </pc:spChg>
        <pc:spChg chg="mod">
          <ac:chgData name="Xu Ning" userId="4b16d4e24b5f2f9c" providerId="LiveId" clId="{D7546E27-F334-0148-B0BE-72D410199E06}" dt="2019-12-03T08:52:59.685" v="2716" actId="20577"/>
          <ac:spMkLst>
            <pc:docMk/>
            <pc:sldMk cId="775877198" sldId="268"/>
            <ac:spMk id="7" creationId="{7E633CEB-F399-B64F-A6F3-124B51592717}"/>
          </ac:spMkLst>
        </pc:spChg>
      </pc:sldChg>
      <pc:sldChg chg="add">
        <pc:chgData name="Xu Ning" userId="4b16d4e24b5f2f9c" providerId="LiveId" clId="{D7546E27-F334-0148-B0BE-72D410199E06}" dt="2019-12-02T19:08:28.506" v="200"/>
        <pc:sldMkLst>
          <pc:docMk/>
          <pc:sldMk cId="2860833145" sldId="277"/>
        </pc:sldMkLst>
      </pc:sldChg>
      <pc:sldChg chg="addSp delSp modSp">
        <pc:chgData name="Xu Ning" userId="4b16d4e24b5f2f9c" providerId="LiveId" clId="{D7546E27-F334-0148-B0BE-72D410199E06}" dt="2019-12-03T08:46:28.145" v="2512" actId="20577"/>
        <pc:sldMkLst>
          <pc:docMk/>
          <pc:sldMk cId="190755536" sldId="279"/>
        </pc:sldMkLst>
        <pc:spChg chg="add del mod">
          <ac:chgData name="Xu Ning" userId="4b16d4e24b5f2f9c" providerId="LiveId" clId="{D7546E27-F334-0148-B0BE-72D410199E06}" dt="2019-12-03T08:43:17.073" v="2242"/>
          <ac:spMkLst>
            <pc:docMk/>
            <pc:sldMk cId="190755536" sldId="279"/>
            <ac:spMk id="10" creationId="{6B4D1925-6B6B-7942-B2BA-7EA2DD9372D9}"/>
          </ac:spMkLst>
        </pc:spChg>
        <pc:spChg chg="add mod">
          <ac:chgData name="Xu Ning" userId="4b16d4e24b5f2f9c" providerId="LiveId" clId="{D7546E27-F334-0148-B0BE-72D410199E06}" dt="2019-12-03T08:46:28.145" v="2512" actId="20577"/>
          <ac:spMkLst>
            <pc:docMk/>
            <pc:sldMk cId="190755536" sldId="279"/>
            <ac:spMk id="11" creationId="{D83ED66A-E5F6-1647-B87A-5BF00671DC68}"/>
          </ac:spMkLst>
        </pc:spChg>
      </pc:sldChg>
      <pc:sldChg chg="add ord">
        <pc:chgData name="Xu Ning" userId="4b16d4e24b5f2f9c" providerId="LiveId" clId="{D7546E27-F334-0148-B0BE-72D410199E06}" dt="2019-12-03T06:45:40.653" v="338"/>
        <pc:sldMkLst>
          <pc:docMk/>
          <pc:sldMk cId="1141017549" sldId="280"/>
        </pc:sldMkLst>
      </pc:sldChg>
      <pc:sldChg chg="addSp delSp modSp add">
        <pc:chgData name="Xu Ning" userId="4b16d4e24b5f2f9c" providerId="LiveId" clId="{D7546E27-F334-0148-B0BE-72D410199E06}" dt="2019-12-05T10:23:25.120" v="2752" actId="478"/>
        <pc:sldMkLst>
          <pc:docMk/>
          <pc:sldMk cId="2539329277" sldId="282"/>
        </pc:sldMkLst>
        <pc:spChg chg="mod">
          <ac:chgData name="Xu Ning" userId="4b16d4e24b5f2f9c" providerId="LiveId" clId="{D7546E27-F334-0148-B0BE-72D410199E06}" dt="2019-12-02T19:06:40.635" v="108" actId="20577"/>
          <ac:spMkLst>
            <pc:docMk/>
            <pc:sldMk cId="2539329277" sldId="282"/>
            <ac:spMk id="5" creationId="{00000000-0000-0000-0000-000000000000}"/>
          </ac:spMkLst>
        </pc:spChg>
        <pc:spChg chg="del">
          <ac:chgData name="Xu Ning" userId="4b16d4e24b5f2f9c" providerId="LiveId" clId="{D7546E27-F334-0148-B0BE-72D410199E06}" dt="2019-12-05T10:23:22.698" v="2751" actId="478"/>
          <ac:spMkLst>
            <pc:docMk/>
            <pc:sldMk cId="2539329277" sldId="282"/>
            <ac:spMk id="7" creationId="{00000000-0000-0000-0000-000000000000}"/>
          </ac:spMkLst>
        </pc:spChg>
        <pc:spChg chg="add del mod">
          <ac:chgData name="Xu Ning" userId="4b16d4e24b5f2f9c" providerId="LiveId" clId="{D7546E27-F334-0148-B0BE-72D410199E06}" dt="2019-12-05T10:23:25.120" v="2752" actId="478"/>
          <ac:spMkLst>
            <pc:docMk/>
            <pc:sldMk cId="2539329277" sldId="282"/>
            <ac:spMk id="9" creationId="{9F83380A-F855-BC49-B15E-E237697A5DC9}"/>
          </ac:spMkLst>
        </pc:spChg>
      </pc:sldChg>
      <pc:sldChg chg="addSp modSp add modAnim">
        <pc:chgData name="Xu Ning" userId="4b16d4e24b5f2f9c" providerId="LiveId" clId="{D7546E27-F334-0148-B0BE-72D410199E06}" dt="2019-12-03T07:22:07.456" v="548" actId="20577"/>
        <pc:sldMkLst>
          <pc:docMk/>
          <pc:sldMk cId="2376068347" sldId="286"/>
        </pc:sldMkLst>
        <pc:spChg chg="add mod">
          <ac:chgData name="Xu Ning" userId="4b16d4e24b5f2f9c" providerId="LiveId" clId="{D7546E27-F334-0148-B0BE-72D410199E06}" dt="2019-12-03T07:20:33.310" v="476" actId="1076"/>
          <ac:spMkLst>
            <pc:docMk/>
            <pc:sldMk cId="2376068347" sldId="286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6:04.556" v="71" actId="20577"/>
          <ac:spMkLst>
            <pc:docMk/>
            <pc:sldMk cId="2376068347" sldId="286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3T07:22:07.456" v="548" actId="20577"/>
          <ac:spMkLst>
            <pc:docMk/>
            <pc:sldMk cId="2376068347" sldId="286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3T07:20:42.809" v="496" actId="20577"/>
          <ac:spMkLst>
            <pc:docMk/>
            <pc:sldMk cId="2376068347" sldId="286"/>
            <ac:spMk id="163" creationId="{00000000-0000-0000-0000-000000000000}"/>
          </ac:spMkLst>
        </pc:spChg>
      </pc:sldChg>
      <pc:sldChg chg="addSp delSp modSp">
        <pc:chgData name="Xu Ning" userId="4b16d4e24b5f2f9c" providerId="LiveId" clId="{D7546E27-F334-0148-B0BE-72D410199E06}" dt="2019-12-03T07:57:41.053" v="1418" actId="20577"/>
        <pc:sldMkLst>
          <pc:docMk/>
          <pc:sldMk cId="1338668465" sldId="294"/>
        </pc:sldMkLst>
        <pc:spChg chg="mod">
          <ac:chgData name="Xu Ning" userId="4b16d4e24b5f2f9c" providerId="LiveId" clId="{D7546E27-F334-0148-B0BE-72D410199E06}" dt="2019-12-03T07:57:41.053" v="1418" actId="20577"/>
          <ac:spMkLst>
            <pc:docMk/>
            <pc:sldMk cId="1338668465" sldId="294"/>
            <ac:spMk id="219" creationId="{00000000-0000-0000-0000-000000000000}"/>
          </ac:spMkLst>
        </pc:spChg>
        <pc:picChg chg="add del mod">
          <ac:chgData name="Xu Ning" userId="4b16d4e24b5f2f9c" providerId="LiveId" clId="{D7546E27-F334-0148-B0BE-72D410199E06}" dt="2019-12-03T07:49:29.834" v="1132"/>
          <ac:picMkLst>
            <pc:docMk/>
            <pc:sldMk cId="1338668465" sldId="294"/>
            <ac:picMk id="3" creationId="{8BD60484-48D7-1D42-AFAF-C170D4B63356}"/>
          </ac:picMkLst>
        </pc:picChg>
        <pc:picChg chg="add del mod">
          <ac:chgData name="Xu Ning" userId="4b16d4e24b5f2f9c" providerId="LiveId" clId="{D7546E27-F334-0148-B0BE-72D410199E06}" dt="2019-12-03T07:53:09.728" v="1150"/>
          <ac:picMkLst>
            <pc:docMk/>
            <pc:sldMk cId="1338668465" sldId="294"/>
            <ac:picMk id="5" creationId="{53D0A229-645C-3C4A-A39D-A0549E53CD0C}"/>
          </ac:picMkLst>
        </pc:picChg>
      </pc:sldChg>
      <pc:sldChg chg="modSp ord">
        <pc:chgData name="Xu Ning" userId="4b16d4e24b5f2f9c" providerId="LiveId" clId="{D7546E27-F334-0148-B0BE-72D410199E06}" dt="2019-12-03T07:57:45.982" v="1420" actId="20577"/>
        <pc:sldMkLst>
          <pc:docMk/>
          <pc:sldMk cId="2077122098" sldId="295"/>
        </pc:sldMkLst>
        <pc:spChg chg="mod">
          <ac:chgData name="Xu Ning" userId="4b16d4e24b5f2f9c" providerId="LiveId" clId="{D7546E27-F334-0148-B0BE-72D410199E06}" dt="2019-12-03T07:57:45.982" v="1420" actId="20577"/>
          <ac:spMkLst>
            <pc:docMk/>
            <pc:sldMk cId="2077122098" sldId="295"/>
            <ac:spMk id="227" creationId="{00000000-0000-0000-0000-000000000000}"/>
          </ac:spMkLst>
        </pc:spChg>
      </pc:sldChg>
      <pc:sldChg chg="addSp delSp modSp ord">
        <pc:chgData name="Xu Ning" userId="4b16d4e24b5f2f9c" providerId="LiveId" clId="{D7546E27-F334-0148-B0BE-72D410199E06}" dt="2019-12-03T08:48:23.318" v="2528" actId="1076"/>
        <pc:sldMkLst>
          <pc:docMk/>
          <pc:sldMk cId="3650354827" sldId="296"/>
        </pc:sldMkLst>
        <pc:spChg chg="add mod">
          <ac:chgData name="Xu Ning" userId="4b16d4e24b5f2f9c" providerId="LiveId" clId="{D7546E27-F334-0148-B0BE-72D410199E06}" dt="2019-12-03T06:55:14.889" v="387" actId="207"/>
          <ac:spMkLst>
            <pc:docMk/>
            <pc:sldMk cId="3650354827" sldId="296"/>
            <ac:spMk id="2" creationId="{6DD39AA9-33FC-814E-92A7-3D328CC3E520}"/>
          </ac:spMkLst>
        </pc:spChg>
        <pc:spChg chg="mod">
          <ac:chgData name="Xu Ning" userId="4b16d4e24b5f2f9c" providerId="LiveId" clId="{D7546E27-F334-0148-B0BE-72D410199E06}" dt="2019-12-03T07:19:41.554" v="473" actId="1076"/>
          <ac:spMkLst>
            <pc:docMk/>
            <pc:sldMk cId="3650354827" sldId="296"/>
            <ac:spMk id="233" creationId="{00000000-0000-0000-0000-000000000000}"/>
          </ac:spMkLst>
        </pc:spChg>
        <pc:spChg chg="mod">
          <ac:chgData name="Xu Ning" userId="4b16d4e24b5f2f9c" providerId="LiveId" clId="{D7546E27-F334-0148-B0BE-72D410199E06}" dt="2019-12-03T08:47:26.763" v="2524" actId="20577"/>
          <ac:spMkLst>
            <pc:docMk/>
            <pc:sldMk cId="3650354827" sldId="296"/>
            <ac:spMk id="234" creationId="{00000000-0000-0000-0000-000000000000}"/>
          </ac:spMkLst>
        </pc:spChg>
        <pc:spChg chg="mod">
          <ac:chgData name="Xu Ning" userId="4b16d4e24b5f2f9c" providerId="LiveId" clId="{D7546E27-F334-0148-B0BE-72D410199E06}" dt="2019-12-03T08:47:14.499" v="2515" actId="1076"/>
          <ac:spMkLst>
            <pc:docMk/>
            <pc:sldMk cId="3650354827" sldId="296"/>
            <ac:spMk id="236" creationId="{00000000-0000-0000-0000-000000000000}"/>
          </ac:spMkLst>
        </pc:spChg>
        <pc:picChg chg="add mod">
          <ac:chgData name="Xu Ning" userId="4b16d4e24b5f2f9c" providerId="LiveId" clId="{D7546E27-F334-0148-B0BE-72D410199E06}" dt="2019-12-03T08:47:18.142" v="2517" actId="1076"/>
          <ac:picMkLst>
            <pc:docMk/>
            <pc:sldMk cId="3650354827" sldId="296"/>
            <ac:picMk id="10" creationId="{29FF7A3A-E63D-5340-ABBC-9A63AD551755}"/>
          </ac:picMkLst>
        </pc:picChg>
        <pc:picChg chg="add mod">
          <ac:chgData name="Xu Ning" userId="4b16d4e24b5f2f9c" providerId="LiveId" clId="{D7546E27-F334-0148-B0BE-72D410199E06}" dt="2019-12-03T08:48:23.318" v="2528" actId="1076"/>
          <ac:picMkLst>
            <pc:docMk/>
            <pc:sldMk cId="3650354827" sldId="296"/>
            <ac:picMk id="11" creationId="{4D5542B7-6FA9-B140-91DA-D7E161556036}"/>
          </ac:picMkLst>
        </pc:picChg>
        <pc:picChg chg="del mod">
          <ac:chgData name="Xu Ning" userId="4b16d4e24b5f2f9c" providerId="LiveId" clId="{D7546E27-F334-0148-B0BE-72D410199E06}" dt="2019-12-03T08:48:16.539" v="2525" actId="478"/>
          <ac:picMkLst>
            <pc:docMk/>
            <pc:sldMk cId="3650354827" sldId="296"/>
            <ac:picMk id="235" creationId="{00000000-0000-0000-0000-000000000000}"/>
          </ac:picMkLst>
        </pc:picChg>
      </pc:sldChg>
      <pc:sldChg chg="modSp add">
        <pc:chgData name="Xu Ning" userId="4b16d4e24b5f2f9c" providerId="LiveId" clId="{D7546E27-F334-0148-B0BE-72D410199E06}" dt="2019-12-02T19:09:35.231" v="281" actId="20577"/>
        <pc:sldMkLst>
          <pc:docMk/>
          <pc:sldMk cId="1727899789" sldId="297"/>
        </pc:sldMkLst>
        <pc:spChg chg="mod">
          <ac:chgData name="Xu Ning" userId="4b16d4e24b5f2f9c" providerId="LiveId" clId="{D7546E27-F334-0148-B0BE-72D410199E06}" dt="2019-12-02T19:09:35.231" v="281" actId="20577"/>
          <ac:spMkLst>
            <pc:docMk/>
            <pc:sldMk cId="1727899789" sldId="297"/>
            <ac:spMk id="7" creationId="{DDE74E25-BB0C-6145-A8B5-6D54BD8E62EB}"/>
          </ac:spMkLst>
        </pc:spChg>
        <pc:spChg chg="mod">
          <ac:chgData name="Xu Ning" userId="4b16d4e24b5f2f9c" providerId="LiveId" clId="{D7546E27-F334-0148-B0BE-72D410199E06}" dt="2019-12-02T19:08:49.734" v="213" actId="20577"/>
          <ac:spMkLst>
            <pc:docMk/>
            <pc:sldMk cId="1727899789" sldId="297"/>
            <ac:spMk id="158" creationId="{00000000-0000-0000-0000-000000000000}"/>
          </ac:spMkLst>
        </pc:spChg>
        <pc:spChg chg="mod">
          <ac:chgData name="Xu Ning" userId="4b16d4e24b5f2f9c" providerId="LiveId" clId="{D7546E27-F334-0148-B0BE-72D410199E06}" dt="2019-12-02T19:09:14.635" v="252" actId="20577"/>
          <ac:spMkLst>
            <pc:docMk/>
            <pc:sldMk cId="1727899789" sldId="297"/>
            <ac:spMk id="161" creationId="{00000000-0000-0000-0000-000000000000}"/>
          </ac:spMkLst>
        </pc:spChg>
        <pc:spChg chg="mod">
          <ac:chgData name="Xu Ning" userId="4b16d4e24b5f2f9c" providerId="LiveId" clId="{D7546E27-F334-0148-B0BE-72D410199E06}" dt="2019-12-02T19:08:58.430" v="233" actId="20577"/>
          <ac:spMkLst>
            <pc:docMk/>
            <pc:sldMk cId="1727899789" sldId="297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D7546E27-F334-0148-B0BE-72D410199E06}" dt="2019-12-03T08:35:26.679" v="2077" actId="20577"/>
        <pc:sldMkLst>
          <pc:docMk/>
          <pc:sldMk cId="3205946530" sldId="298"/>
        </pc:sldMkLst>
        <pc:spChg chg="mod">
          <ac:chgData name="Xu Ning" userId="4b16d4e24b5f2f9c" providerId="LiveId" clId="{D7546E27-F334-0148-B0BE-72D410199E06}" dt="2019-12-03T08:31:37.238" v="1901" actId="20577"/>
          <ac:spMkLst>
            <pc:docMk/>
            <pc:sldMk cId="3205946530" sldId="298"/>
            <ac:spMk id="2" creationId="{47D9F10B-D53D-9F4C-B0C3-9CD9D50782CE}"/>
          </ac:spMkLst>
        </pc:spChg>
        <pc:spChg chg="del">
          <ac:chgData name="Xu Ning" userId="4b16d4e24b5f2f9c" providerId="LiveId" clId="{D7546E27-F334-0148-B0BE-72D410199E06}" dt="2019-12-03T08:28:41.548" v="1615" actId="478"/>
          <ac:spMkLst>
            <pc:docMk/>
            <pc:sldMk cId="3205946530" sldId="298"/>
            <ac:spMk id="4" creationId="{B5B5D7E1-5450-B14F-8B00-6B7A76CF25CC}"/>
          </ac:spMkLst>
        </pc:spChg>
        <pc:spChg chg="add mod">
          <ac:chgData name="Xu Ning" userId="4b16d4e24b5f2f9c" providerId="LiveId" clId="{D7546E27-F334-0148-B0BE-72D410199E06}" dt="2019-12-03T08:31:16.108" v="1845" actId="1076"/>
          <ac:spMkLst>
            <pc:docMk/>
            <pc:sldMk cId="3205946530" sldId="298"/>
            <ac:spMk id="10" creationId="{16BD193C-AF11-B846-A77E-E6D11E47877A}"/>
          </ac:spMkLst>
        </pc:spChg>
        <pc:spChg chg="add mod">
          <ac:chgData name="Xu Ning" userId="4b16d4e24b5f2f9c" providerId="LiveId" clId="{D7546E27-F334-0148-B0BE-72D410199E06}" dt="2019-12-03T08:35:26.679" v="2077" actId="20577"/>
          <ac:spMkLst>
            <pc:docMk/>
            <pc:sldMk cId="3205946530" sldId="298"/>
            <ac:spMk id="11" creationId="{BCA182FA-6242-684B-9962-B5CE3A9BA008}"/>
          </ac:spMkLst>
        </pc:spChg>
        <pc:picChg chg="add del mod">
          <ac:chgData name="Xu Ning" userId="4b16d4e24b5f2f9c" providerId="LiveId" clId="{D7546E27-F334-0148-B0BE-72D410199E06}" dt="2019-12-03T08:28:24.967" v="1610" actId="478"/>
          <ac:picMkLst>
            <pc:docMk/>
            <pc:sldMk cId="3205946530" sldId="298"/>
            <ac:picMk id="5" creationId="{A7444270-2CC8-ED4A-8AC7-73C111E3E923}"/>
          </ac:picMkLst>
        </pc:picChg>
        <pc:picChg chg="add del mod">
          <ac:chgData name="Xu Ning" userId="4b16d4e24b5f2f9c" providerId="LiveId" clId="{D7546E27-F334-0148-B0BE-72D410199E06}" dt="2019-12-03T08:28:35.881" v="1612" actId="478"/>
          <ac:picMkLst>
            <pc:docMk/>
            <pc:sldMk cId="3205946530" sldId="298"/>
            <ac:picMk id="6" creationId="{B7E83B34-01BB-1D49-B43B-2F2E7939A9B6}"/>
          </ac:picMkLst>
        </pc:picChg>
        <pc:picChg chg="add mod">
          <ac:chgData name="Xu Ning" userId="4b16d4e24b5f2f9c" providerId="LiveId" clId="{D7546E27-F334-0148-B0BE-72D410199E06}" dt="2019-12-03T08:28:53.121" v="1620" actId="1076"/>
          <ac:picMkLst>
            <pc:docMk/>
            <pc:sldMk cId="3205946530" sldId="298"/>
            <ac:picMk id="8" creationId="{CAC301DB-0D6D-944C-AD77-EC95628CE254}"/>
          </ac:picMkLst>
        </pc:picChg>
        <pc:picChg chg="add mod">
          <ac:chgData name="Xu Ning" userId="4b16d4e24b5f2f9c" providerId="LiveId" clId="{D7546E27-F334-0148-B0BE-72D410199E06}" dt="2019-12-03T08:28:44.561" v="1617" actId="1076"/>
          <ac:picMkLst>
            <pc:docMk/>
            <pc:sldMk cId="3205946530" sldId="298"/>
            <ac:picMk id="9" creationId="{CED9544B-B38B-B443-B565-33AB67365ADE}"/>
          </ac:picMkLst>
        </pc:picChg>
      </pc:sldChg>
      <pc:sldChg chg="addSp delSp modSp add">
        <pc:chgData name="Xu Ning" userId="4b16d4e24b5f2f9c" providerId="LiveId" clId="{D7546E27-F334-0148-B0BE-72D410199E06}" dt="2019-12-03T08:21:38.907" v="1473" actId="1076"/>
        <pc:sldMkLst>
          <pc:docMk/>
          <pc:sldMk cId="3247758084" sldId="299"/>
        </pc:sldMkLst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2" creationId="{35626125-01E0-2A40-A632-09B811571205}"/>
          </ac:spMkLst>
        </pc:spChg>
        <pc:spChg chg="del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3" creationId="{ADA9F016-05FE-AE4B-9501-8E9883598233}"/>
          </ac:spMkLst>
        </pc:spChg>
        <pc:spChg chg="add mod">
          <ac:chgData name="Xu Ning" userId="4b16d4e24b5f2f9c" providerId="LiveId" clId="{D7546E27-F334-0148-B0BE-72D410199E06}" dt="2019-12-02T19:14:46.004" v="290"/>
          <ac:spMkLst>
            <pc:docMk/>
            <pc:sldMk cId="3247758084" sldId="299"/>
            <ac:spMk id="5" creationId="{396C80C4-FCFF-A445-A2A5-99F38858C558}"/>
          </ac:spMkLst>
        </pc:spChg>
        <pc:spChg chg="add mod">
          <ac:chgData name="Xu Ning" userId="4b16d4e24b5f2f9c" providerId="LiveId" clId="{D7546E27-F334-0148-B0BE-72D410199E06}" dt="2019-12-03T08:21:32.671" v="1471" actId="20577"/>
          <ac:spMkLst>
            <pc:docMk/>
            <pc:sldMk cId="3247758084" sldId="299"/>
            <ac:spMk id="6" creationId="{A2D9629C-EDBF-4B41-B9BA-CE69B7A6561A}"/>
          </ac:spMkLst>
        </pc:spChg>
        <pc:picChg chg="add mod">
          <ac:chgData name="Xu Ning" userId="4b16d4e24b5f2f9c" providerId="LiveId" clId="{D7546E27-F334-0148-B0BE-72D410199E06}" dt="2019-12-03T08:21:37.120" v="1472" actId="1076"/>
          <ac:picMkLst>
            <pc:docMk/>
            <pc:sldMk cId="3247758084" sldId="299"/>
            <ac:picMk id="7" creationId="{BCC32DD5-F036-B640-BE58-E743A9676FE5}"/>
          </ac:picMkLst>
        </pc:picChg>
        <pc:picChg chg="add mod">
          <ac:chgData name="Xu Ning" userId="4b16d4e24b5f2f9c" providerId="LiveId" clId="{D7546E27-F334-0148-B0BE-72D410199E06}" dt="2019-12-03T08:21:38.907" v="1473" actId="1076"/>
          <ac:picMkLst>
            <pc:docMk/>
            <pc:sldMk cId="3247758084" sldId="299"/>
            <ac:picMk id="8" creationId="{9B1EFEB3-EB35-2447-9EAF-274CE4D17313}"/>
          </ac:picMkLst>
        </pc:picChg>
      </pc:sldChg>
      <pc:sldChg chg="addSp delSp modSp add">
        <pc:chgData name="Xu Ning" userId="4b16d4e24b5f2f9c" providerId="LiveId" clId="{D7546E27-F334-0148-B0BE-72D410199E06}" dt="2019-12-03T08:26:38.908" v="1608" actId="14100"/>
        <pc:sldMkLst>
          <pc:docMk/>
          <pc:sldMk cId="1716049730" sldId="300"/>
        </pc:sldMkLst>
        <pc:spChg chg="mod">
          <ac:chgData name="Xu Ning" userId="4b16d4e24b5f2f9c" providerId="LiveId" clId="{D7546E27-F334-0148-B0BE-72D410199E06}" dt="2019-12-03T08:22:28.778" v="1524" actId="20577"/>
          <ac:spMkLst>
            <pc:docMk/>
            <pc:sldMk cId="1716049730" sldId="300"/>
            <ac:spMk id="2" creationId="{3E672F64-CAD9-B543-A85E-AE832EED1891}"/>
          </ac:spMkLst>
        </pc:spChg>
        <pc:spChg chg="del">
          <ac:chgData name="Xu Ning" userId="4b16d4e24b5f2f9c" providerId="LiveId" clId="{D7546E27-F334-0148-B0BE-72D410199E06}" dt="2019-12-02T19:17:01.764" v="319" actId="478"/>
          <ac:spMkLst>
            <pc:docMk/>
            <pc:sldMk cId="1716049730" sldId="300"/>
            <ac:spMk id="4" creationId="{89845007-9F50-2343-A607-D4E6EAD2F909}"/>
          </ac:spMkLst>
        </pc:spChg>
        <pc:spChg chg="add mod">
          <ac:chgData name="Xu Ning" userId="4b16d4e24b5f2f9c" providerId="LiveId" clId="{D7546E27-F334-0148-B0BE-72D410199E06}" dt="2019-12-03T08:26:38.908" v="1608" actId="14100"/>
          <ac:spMkLst>
            <pc:docMk/>
            <pc:sldMk cId="1716049730" sldId="300"/>
            <ac:spMk id="5" creationId="{BD482D57-EEAE-994F-BA55-EB5A94B260A0}"/>
          </ac:spMkLst>
        </pc:spChg>
        <pc:spChg chg="add mod">
          <ac:chgData name="Xu Ning" userId="4b16d4e24b5f2f9c" providerId="LiveId" clId="{D7546E27-F334-0148-B0BE-72D410199E06}" dt="2019-12-03T08:26:30.042" v="1606" actId="404"/>
          <ac:spMkLst>
            <pc:docMk/>
            <pc:sldMk cId="1716049730" sldId="300"/>
            <ac:spMk id="11" creationId="{0EBD34D7-DE32-EB4E-8F87-C2682A526103}"/>
          </ac:spMkLst>
        </pc:spChg>
        <pc:picChg chg="add mod">
          <ac:chgData name="Xu Ning" userId="4b16d4e24b5f2f9c" providerId="LiveId" clId="{D7546E27-F334-0148-B0BE-72D410199E06}" dt="2019-12-03T08:21:55.053" v="1477" actId="1076"/>
          <ac:picMkLst>
            <pc:docMk/>
            <pc:sldMk cId="1716049730" sldId="300"/>
            <ac:picMk id="6" creationId="{D3CD684A-C3A0-934A-AE50-77A29C785B1F}"/>
          </ac:picMkLst>
        </pc:picChg>
        <pc:picChg chg="add del mod">
          <ac:chgData name="Xu Ning" userId="4b16d4e24b5f2f9c" providerId="LiveId" clId="{D7546E27-F334-0148-B0BE-72D410199E06}" dt="2019-12-03T08:25:39.029" v="1529" actId="478"/>
          <ac:picMkLst>
            <pc:docMk/>
            <pc:sldMk cId="1716049730" sldId="300"/>
            <ac:picMk id="7" creationId="{7416BE9A-544E-714C-9671-29288467A21F}"/>
          </ac:picMkLst>
        </pc:picChg>
        <pc:picChg chg="add mod">
          <ac:chgData name="Xu Ning" userId="4b16d4e24b5f2f9c" providerId="LiveId" clId="{D7546E27-F334-0148-B0BE-72D410199E06}" dt="2019-12-03T08:25:45.516" v="1532" actId="1076"/>
          <ac:picMkLst>
            <pc:docMk/>
            <pc:sldMk cId="1716049730" sldId="300"/>
            <ac:picMk id="8" creationId="{895D86D8-6DA3-1244-9DB5-B77C93CA5888}"/>
          </ac:picMkLst>
        </pc:picChg>
        <pc:picChg chg="add mod">
          <ac:chgData name="Xu Ning" userId="4b16d4e24b5f2f9c" providerId="LiveId" clId="{D7546E27-F334-0148-B0BE-72D410199E06}" dt="2019-12-03T08:26:35.454" v="1607" actId="14100"/>
          <ac:picMkLst>
            <pc:docMk/>
            <pc:sldMk cId="1716049730" sldId="300"/>
            <ac:picMk id="10" creationId="{1B42AAC5-7B6E-704D-AB6C-7E5AD8C7F85D}"/>
          </ac:picMkLst>
        </pc:picChg>
      </pc:sldChg>
      <pc:sldChg chg="addSp delSp modSp add">
        <pc:chgData name="Xu Ning" userId="4b16d4e24b5f2f9c" providerId="LiveId" clId="{D7546E27-F334-0148-B0BE-72D410199E06}" dt="2019-12-03T08:46:34.115" v="2513" actId="1076"/>
        <pc:sldMkLst>
          <pc:docMk/>
          <pc:sldMk cId="835703718" sldId="302"/>
        </pc:sldMkLst>
        <pc:spChg chg="add mod">
          <ac:chgData name="Xu Ning" userId="4b16d4e24b5f2f9c" providerId="LiveId" clId="{D7546E27-F334-0148-B0BE-72D410199E06}" dt="2019-12-03T08:46:34.115" v="2513" actId="1076"/>
          <ac:spMkLst>
            <pc:docMk/>
            <pc:sldMk cId="835703718" sldId="302"/>
            <ac:spMk id="3" creationId="{EC8BA673-5D6C-3E43-AEE9-207658AE678B}"/>
          </ac:spMkLst>
        </pc:spChg>
        <pc:spChg chg="add del mod">
          <ac:chgData name="Xu Ning" userId="4b16d4e24b5f2f9c" providerId="LiveId" clId="{D7546E27-F334-0148-B0BE-72D410199E06}" dt="2019-12-03T08:44:46.414" v="2395"/>
          <ac:spMkLst>
            <pc:docMk/>
            <pc:sldMk cId="835703718" sldId="302"/>
            <ac:spMk id="4" creationId="{8CF6656C-0B01-374E-A26C-86D3896B34C1}"/>
          </ac:spMkLst>
        </pc:spChg>
        <pc:spChg chg="add mod">
          <ac:chgData name="Xu Ning" userId="4b16d4e24b5f2f9c" providerId="LiveId" clId="{D7546E27-F334-0148-B0BE-72D410199E06}" dt="2019-12-03T08:43:32.221" v="2252" actId="20577"/>
          <ac:spMkLst>
            <pc:docMk/>
            <pc:sldMk cId="835703718" sldId="302"/>
            <ac:spMk id="5" creationId="{1B57152A-04EC-7448-9CF3-E77D1BFCCE07}"/>
          </ac:spMkLst>
        </pc:spChg>
        <pc:spChg chg="add mod">
          <ac:chgData name="Xu Ning" userId="4b16d4e24b5f2f9c" providerId="LiveId" clId="{D7546E27-F334-0148-B0BE-72D410199E06}" dt="2019-12-03T08:44:52.725" v="2396"/>
          <ac:spMkLst>
            <pc:docMk/>
            <pc:sldMk cId="835703718" sldId="302"/>
            <ac:spMk id="6" creationId="{FA00F31C-17D5-5148-8B54-E523D400A911}"/>
          </ac:spMkLst>
        </pc:spChg>
      </pc:sldChg>
      <pc:sldChg chg="addSp delSp modSp add">
        <pc:chgData name="Xu Ning" userId="4b16d4e24b5f2f9c" providerId="LiveId" clId="{D7546E27-F334-0148-B0BE-72D410199E06}" dt="2019-12-05T11:58:30.187" v="2759" actId="14100"/>
        <pc:sldMkLst>
          <pc:docMk/>
          <pc:sldMk cId="1457302658" sldId="303"/>
        </pc:sldMkLst>
        <pc:spChg chg="add mod">
          <ac:chgData name="Xu Ning" userId="4b16d4e24b5f2f9c" providerId="LiveId" clId="{D7546E27-F334-0148-B0BE-72D410199E06}" dt="2019-12-03T07:23:16.235" v="644" actId="20577"/>
          <ac:spMkLst>
            <pc:docMk/>
            <pc:sldMk cId="1457302658" sldId="303"/>
            <ac:spMk id="3" creationId="{308C524C-C71E-E748-BED4-3019F34597BD}"/>
          </ac:spMkLst>
        </pc:spChg>
        <pc:spChg chg="add del mod">
          <ac:chgData name="Xu Ning" userId="4b16d4e24b5f2f9c" providerId="LiveId" clId="{D7546E27-F334-0148-B0BE-72D410199E06}" dt="2019-12-03T07:36:51.893" v="672" actId="478"/>
          <ac:spMkLst>
            <pc:docMk/>
            <pc:sldMk cId="1457302658" sldId="303"/>
            <ac:spMk id="4" creationId="{75869085-3690-384F-ACE9-52031E8E1174}"/>
          </ac:spMkLst>
        </pc:spChg>
        <pc:spChg chg="add mod">
          <ac:chgData name="Xu Ning" userId="4b16d4e24b5f2f9c" providerId="LiveId" clId="{D7546E27-F334-0148-B0BE-72D410199E06}" dt="2019-12-03T07:38:15.645" v="831" actId="1076"/>
          <ac:spMkLst>
            <pc:docMk/>
            <pc:sldMk cId="1457302658" sldId="303"/>
            <ac:spMk id="8" creationId="{69BD64A7-75F4-7D45-AAC3-11048FBE9FDC}"/>
          </ac:spMkLst>
        </pc:spChg>
        <pc:picChg chg="add mod">
          <ac:chgData name="Xu Ning" userId="4b16d4e24b5f2f9c" providerId="LiveId" clId="{D7546E27-F334-0148-B0BE-72D410199E06}" dt="2019-12-05T11:58:30.187" v="2759" actId="14100"/>
          <ac:picMkLst>
            <pc:docMk/>
            <pc:sldMk cId="1457302658" sldId="303"/>
            <ac:picMk id="4" creationId="{4B1102F8-6AF3-A34A-BC04-D5B9683538BD}"/>
          </ac:picMkLst>
        </pc:picChg>
        <pc:picChg chg="add del mod">
          <ac:chgData name="Xu Ning" userId="4b16d4e24b5f2f9c" providerId="LiveId" clId="{D7546E27-F334-0148-B0BE-72D410199E06}" dt="2019-12-05T11:58:19.863" v="2754" actId="478"/>
          <ac:picMkLst>
            <pc:docMk/>
            <pc:sldMk cId="1457302658" sldId="303"/>
            <ac:picMk id="5" creationId="{7760D537-BBFA-364A-AF08-6E5446842845}"/>
          </ac:picMkLst>
        </pc:picChg>
        <pc:picChg chg="add mod modCrop">
          <ac:chgData name="Xu Ning" userId="4b16d4e24b5f2f9c" providerId="LiveId" clId="{D7546E27-F334-0148-B0BE-72D410199E06}" dt="2019-12-03T07:38:22.929" v="833" actId="1076"/>
          <ac:picMkLst>
            <pc:docMk/>
            <pc:sldMk cId="1457302658" sldId="303"/>
            <ac:picMk id="7" creationId="{E6AF6F2B-4E56-BC4A-9685-B66231492137}"/>
          </ac:picMkLst>
        </pc:picChg>
      </pc:sldChg>
      <pc:sldChg chg="addSp delSp modSp add ord">
        <pc:chgData name="Xu Ning" userId="4b16d4e24b5f2f9c" providerId="LiveId" clId="{D7546E27-F334-0148-B0BE-72D410199E06}" dt="2019-12-05T10:59:59.312" v="2753"/>
        <pc:sldMkLst>
          <pc:docMk/>
          <pc:sldMk cId="1748027207" sldId="304"/>
        </pc:sldMkLst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2" creationId="{A390383A-B1C2-5E42-8E15-C36F04E8DF93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3" creationId="{157DF511-36BC-7C4F-8C35-D4AFF24A1BFF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4" creationId="{22125CAB-9018-BB4C-A34D-10FB85E8BC95}"/>
          </ac:spMkLst>
        </pc:spChg>
        <pc:spChg chg="del">
          <ac:chgData name="Xu Ning" userId="4b16d4e24b5f2f9c" providerId="LiveId" clId="{D7546E27-F334-0148-B0BE-72D410199E06}" dt="2019-12-03T07:44:54.180" v="835"/>
          <ac:spMkLst>
            <pc:docMk/>
            <pc:sldMk cId="1748027207" sldId="304"/>
            <ac:spMk id="6" creationId="{6734C22E-0DA5-D740-A4A7-0854BA4F6A80}"/>
          </ac:spMkLst>
        </pc:spChg>
        <pc:spChg chg="add mod">
          <ac:chgData name="Xu Ning" userId="4b16d4e24b5f2f9c" providerId="LiveId" clId="{D7546E27-F334-0148-B0BE-72D410199E06}" dt="2019-12-03T07:45:53.643" v="880" actId="20577"/>
          <ac:spMkLst>
            <pc:docMk/>
            <pc:sldMk cId="1748027207" sldId="304"/>
            <ac:spMk id="7" creationId="{8E4D663A-2B10-3C4E-84E0-49507BC8BF7E}"/>
          </ac:spMkLst>
        </pc:spChg>
        <pc:spChg chg="add del mod">
          <ac:chgData name="Xu Ning" userId="4b16d4e24b5f2f9c" providerId="LiveId" clId="{D7546E27-F334-0148-B0BE-72D410199E06}" dt="2019-12-03T07:44:56.749" v="836" actId="478"/>
          <ac:spMkLst>
            <pc:docMk/>
            <pc:sldMk cId="1748027207" sldId="304"/>
            <ac:spMk id="8" creationId="{696E74F7-4C25-EE4E-B4F6-39DF5FD95614}"/>
          </ac:spMkLst>
        </pc:spChg>
        <pc:spChg chg="add mod">
          <ac:chgData name="Xu Ning" userId="4b16d4e24b5f2f9c" providerId="LiveId" clId="{D7546E27-F334-0148-B0BE-72D410199E06}" dt="2019-12-03T07:47:06.469" v="992" actId="1076"/>
          <ac:spMkLst>
            <pc:docMk/>
            <pc:sldMk cId="1748027207" sldId="304"/>
            <ac:spMk id="13" creationId="{E092489D-E230-8E4C-A91E-BD424C1C7695}"/>
          </ac:spMkLst>
        </pc:spChg>
        <pc:spChg chg="add mod">
          <ac:chgData name="Xu Ning" userId="4b16d4e24b5f2f9c" providerId="LiveId" clId="{D7546E27-F334-0148-B0BE-72D410199E06}" dt="2019-12-03T07:48:06.502" v="1079" actId="404"/>
          <ac:spMkLst>
            <pc:docMk/>
            <pc:sldMk cId="1748027207" sldId="304"/>
            <ac:spMk id="16" creationId="{975D0B0F-7A4E-4F40-B559-2F936B1963E5}"/>
          </ac:spMkLst>
        </pc:spChg>
        <pc:spChg chg="add mod">
          <ac:chgData name="Xu Ning" userId="4b16d4e24b5f2f9c" providerId="LiveId" clId="{D7546E27-F334-0148-B0BE-72D410199E06}" dt="2019-12-03T07:48:41.011" v="1130" actId="404"/>
          <ac:spMkLst>
            <pc:docMk/>
            <pc:sldMk cId="1748027207" sldId="304"/>
            <ac:spMk id="17" creationId="{84C4706A-2297-DD46-BCE6-5BA536835AAC}"/>
          </ac:spMkLst>
        </pc:spChg>
        <pc:picChg chg="add mod">
          <ac:chgData name="Xu Ning" userId="4b16d4e24b5f2f9c" providerId="LiveId" clId="{D7546E27-F334-0148-B0BE-72D410199E06}" dt="2019-12-03T07:45:33.599" v="850" actId="1076"/>
          <ac:picMkLst>
            <pc:docMk/>
            <pc:sldMk cId="1748027207" sldId="304"/>
            <ac:picMk id="9" creationId="{CC559939-45C6-3D48-A41D-38B9967F6F9D}"/>
          </ac:picMkLst>
        </pc:picChg>
        <pc:picChg chg="add mod">
          <ac:chgData name="Xu Ning" userId="4b16d4e24b5f2f9c" providerId="LiveId" clId="{D7546E27-F334-0148-B0BE-72D410199E06}" dt="2019-12-03T07:45:36.628" v="851" actId="1076"/>
          <ac:picMkLst>
            <pc:docMk/>
            <pc:sldMk cId="1748027207" sldId="304"/>
            <ac:picMk id="10" creationId="{76E2A796-D5DD-AE49-82EF-6D73C6AB33E1}"/>
          </ac:picMkLst>
        </pc:picChg>
        <pc:picChg chg="add mod">
          <ac:chgData name="Xu Ning" userId="4b16d4e24b5f2f9c" providerId="LiveId" clId="{D7546E27-F334-0148-B0BE-72D410199E06}" dt="2019-12-03T07:58:15.222" v="1422" actId="14100"/>
          <ac:picMkLst>
            <pc:docMk/>
            <pc:sldMk cId="1748027207" sldId="304"/>
            <ac:picMk id="12" creationId="{84FB342A-AC6F-A343-9E66-DC12C67F6094}"/>
          </ac:picMkLst>
        </pc:picChg>
        <pc:picChg chg="add mod">
          <ac:chgData name="Xu Ning" userId="4b16d4e24b5f2f9c" providerId="LiveId" clId="{D7546E27-F334-0148-B0BE-72D410199E06}" dt="2019-12-03T07:58:19.549" v="1423" actId="14100"/>
          <ac:picMkLst>
            <pc:docMk/>
            <pc:sldMk cId="1748027207" sldId="304"/>
            <ac:picMk id="15" creationId="{5D5F3ED0-0E0B-9C41-B70F-24D927BEC76B}"/>
          </ac:picMkLst>
        </pc:picChg>
      </pc:sldChg>
      <pc:sldChg chg="addSp delSp modSp add">
        <pc:chgData name="Xu Ning" userId="4b16d4e24b5f2f9c" providerId="LiveId" clId="{D7546E27-F334-0148-B0BE-72D410199E06}" dt="2019-12-03T07:56:49.191" v="1412" actId="20577"/>
        <pc:sldMkLst>
          <pc:docMk/>
          <pc:sldMk cId="3488471232" sldId="305"/>
        </pc:sldMkLst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2" creationId="{A3BF4C83-FD32-2E4F-9634-2B47B83E5A39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3" creationId="{973F8505-B9AF-3146-8242-C97D14E4DCEB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4" creationId="{E5603A91-42D9-B841-B1C0-7E9C48724DA5}"/>
          </ac:spMkLst>
        </pc:spChg>
        <pc:spChg chg="del">
          <ac:chgData name="Xu Ning" userId="4b16d4e24b5f2f9c" providerId="LiveId" clId="{D7546E27-F334-0148-B0BE-72D410199E06}" dt="2019-12-03T07:52:18.394" v="1149"/>
          <ac:spMkLst>
            <pc:docMk/>
            <pc:sldMk cId="3488471232" sldId="305"/>
            <ac:spMk id="6" creationId="{6F045B03-C020-9E40-ACDB-6F6ED5316C7A}"/>
          </ac:spMkLst>
        </pc:spChg>
        <pc:spChg chg="add mod">
          <ac:chgData name="Xu Ning" userId="4b16d4e24b5f2f9c" providerId="LiveId" clId="{D7546E27-F334-0148-B0BE-72D410199E06}" dt="2019-12-03T07:56:49.191" v="1412" actId="20577"/>
          <ac:spMkLst>
            <pc:docMk/>
            <pc:sldMk cId="3488471232" sldId="305"/>
            <ac:spMk id="7" creationId="{73C3CD08-E018-8640-B43A-A2A1B2E6A413}"/>
          </ac:spMkLst>
        </pc:spChg>
        <pc:spChg chg="add del mod">
          <ac:chgData name="Xu Ning" userId="4b16d4e24b5f2f9c" providerId="LiveId" clId="{D7546E27-F334-0148-B0BE-72D410199E06}" dt="2019-12-03T07:54:27.975" v="1162" actId="478"/>
          <ac:spMkLst>
            <pc:docMk/>
            <pc:sldMk cId="3488471232" sldId="305"/>
            <ac:spMk id="8" creationId="{26B23DE4-C8A0-B64A-BECF-2B531295D640}"/>
          </ac:spMkLst>
        </pc:spChg>
        <pc:spChg chg="add mod">
          <ac:chgData name="Xu Ning" userId="4b16d4e24b5f2f9c" providerId="LiveId" clId="{D7546E27-F334-0148-B0BE-72D410199E06}" dt="2019-12-03T07:55:29.562" v="1330" actId="1076"/>
          <ac:spMkLst>
            <pc:docMk/>
            <pc:sldMk cId="3488471232" sldId="305"/>
            <ac:spMk id="14" creationId="{5E228E7A-E4AA-7046-80B0-0FEDC8DFBFFB}"/>
          </ac:spMkLst>
        </pc:spChg>
        <pc:spChg chg="add mod">
          <ac:chgData name="Xu Ning" userId="4b16d4e24b5f2f9c" providerId="LiveId" clId="{D7546E27-F334-0148-B0BE-72D410199E06}" dt="2019-12-03T07:56:16.762" v="1375" actId="1076"/>
          <ac:spMkLst>
            <pc:docMk/>
            <pc:sldMk cId="3488471232" sldId="305"/>
            <ac:spMk id="15" creationId="{1ADBE9AA-18B9-BB40-9AE4-007CB78139D4}"/>
          </ac:spMkLst>
        </pc:spChg>
        <pc:picChg chg="add mod">
          <ac:chgData name="Xu Ning" userId="4b16d4e24b5f2f9c" providerId="LiveId" clId="{D7546E27-F334-0148-B0BE-72D410199E06}" dt="2019-12-03T07:55:36.551" v="1333" actId="14100"/>
          <ac:picMkLst>
            <pc:docMk/>
            <pc:sldMk cId="3488471232" sldId="305"/>
            <ac:picMk id="9" creationId="{EEC45457-F96C-784B-9AE1-D3407B6247E3}"/>
          </ac:picMkLst>
        </pc:picChg>
        <pc:picChg chg="add del mod">
          <ac:chgData name="Xu Ning" userId="4b16d4e24b5f2f9c" providerId="LiveId" clId="{D7546E27-F334-0148-B0BE-72D410199E06}" dt="2019-12-03T07:54:24.192" v="1161" actId="478"/>
          <ac:picMkLst>
            <pc:docMk/>
            <pc:sldMk cId="3488471232" sldId="305"/>
            <ac:picMk id="11" creationId="{BBA0FEA8-7D98-4B4C-B1B8-0228C395485B}"/>
          </ac:picMkLst>
        </pc:picChg>
        <pc:picChg chg="add mod">
          <ac:chgData name="Xu Ning" userId="4b16d4e24b5f2f9c" providerId="LiveId" clId="{D7546E27-F334-0148-B0BE-72D410199E06}" dt="2019-12-03T07:56:14.081" v="1374" actId="1076"/>
          <ac:picMkLst>
            <pc:docMk/>
            <pc:sldMk cId="3488471232" sldId="305"/>
            <ac:picMk id="13" creationId="{8DEFD7D9-AA21-144F-A083-7FE49BB6E3CC}"/>
          </ac:picMkLst>
        </pc:picChg>
      </pc:sldChg>
      <pc:sldChg chg="addSp modSp add">
        <pc:chgData name="Xu Ning" userId="4b16d4e24b5f2f9c" providerId="LiveId" clId="{D7546E27-F334-0148-B0BE-72D410199E06}" dt="2019-12-03T08:41:38.149" v="2232" actId="20577"/>
        <pc:sldMkLst>
          <pc:docMk/>
          <pc:sldMk cId="572721192" sldId="307"/>
        </pc:sldMkLst>
        <pc:spChg chg="add mod">
          <ac:chgData name="Xu Ning" userId="4b16d4e24b5f2f9c" providerId="LiveId" clId="{D7546E27-F334-0148-B0BE-72D410199E06}" dt="2019-12-03T08:41:38.149" v="2232" actId="20577"/>
          <ac:spMkLst>
            <pc:docMk/>
            <pc:sldMk cId="572721192" sldId="307"/>
            <ac:spMk id="3" creationId="{C82979AA-E4EF-D948-8652-F780E0E0BED6}"/>
          </ac:spMkLst>
        </pc:spChg>
        <pc:spChg chg="add mod">
          <ac:chgData name="Xu Ning" userId="4b16d4e24b5f2f9c" providerId="LiveId" clId="{D7546E27-F334-0148-B0BE-72D410199E06}" dt="2019-12-03T08:41:33.823" v="2223" actId="14100"/>
          <ac:spMkLst>
            <pc:docMk/>
            <pc:sldMk cId="572721192" sldId="307"/>
            <ac:spMk id="4" creationId="{3743DE9F-1CE1-CA4F-BD0C-F7F05CA218A9}"/>
          </ac:spMkLst>
        </pc:spChg>
      </pc:sldChg>
      <pc:sldMasterChg chg="delSldLayout">
        <pc:chgData name="Xu Ning" userId="4b16d4e24b5f2f9c" providerId="LiveId" clId="{D7546E27-F334-0148-B0BE-72D410199E06}" dt="2019-12-02T19:18:08.507" v="332" actId="2696"/>
        <pc:sldMasterMkLst>
          <pc:docMk/>
          <pc:sldMasterMk cId="0" sldId="2147483648"/>
        </pc:sldMasterMkLst>
      </pc:sldMasterChg>
    </pc:docChg>
  </pc:docChgLst>
  <pc:docChgLst>
    <pc:chgData name="Xu Ning" userId="4b16d4e24b5f2f9c" providerId="LiveId" clId="{77781A69-7B49-42B0-942B-1D8257EECCD8}"/>
    <pc:docChg chg="undo custSel addSld delSld modSld">
      <pc:chgData name="Xu Ning" userId="4b16d4e24b5f2f9c" providerId="LiveId" clId="{77781A69-7B49-42B0-942B-1D8257EECCD8}" dt="2019-11-18T07:01:22.462" v="7"/>
      <pc:docMkLst>
        <pc:docMk/>
      </pc:docMkLst>
    </pc:docChg>
  </pc:docChgLst>
  <pc:docChgLst>
    <pc:chgData name="Xu Ning" userId="4b16d4e24b5f2f9c" providerId="LiveId" clId="{C5468281-2112-47DC-BF0B-ACF9008626F3}"/>
  </pc:docChgLst>
  <pc:docChgLst>
    <pc:chgData name="Xu Ning" userId="4b16d4e24b5f2f9c" providerId="LiveId" clId="{4961F783-9D5C-4783-9D83-64BBAF3C3EE9}"/>
    <pc:docChg chg="addSld modSld">
      <pc:chgData name="Xu Ning" userId="4b16d4e24b5f2f9c" providerId="LiveId" clId="{4961F783-9D5C-4783-9D83-64BBAF3C3EE9}" dt="2019-09-17T08:36:37.598" v="0"/>
      <pc:docMkLst>
        <pc:docMk/>
      </pc:docMkLst>
      <pc:sldChg chg="add">
        <pc:chgData name="Xu Ning" userId="4b16d4e24b5f2f9c" providerId="LiveId" clId="{4961F783-9D5C-4783-9D83-64BBAF3C3EE9}" dt="2019-09-17T08:36:37.598" v="0"/>
        <pc:sldMkLst>
          <pc:docMk/>
          <pc:sldMk cId="1338668465" sldId="294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2077122098" sldId="295"/>
        </pc:sldMkLst>
      </pc:sldChg>
      <pc:sldChg chg="add">
        <pc:chgData name="Xu Ning" userId="4b16d4e24b5f2f9c" providerId="LiveId" clId="{4961F783-9D5C-4783-9D83-64BBAF3C3EE9}" dt="2019-09-17T08:36:37.598" v="0"/>
        <pc:sldMkLst>
          <pc:docMk/>
          <pc:sldMk cId="3650354827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3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0292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23883541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4750790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6402305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72013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0407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4033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67995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15319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75530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8046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空白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61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2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46141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8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1134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2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第十三次课 时间序列</a:t>
            </a:r>
            <a:r>
              <a:rPr lang="en-US" altLang="zh-CN" sz="1991" dirty="0"/>
              <a:t>1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564" dirty="0"/>
              <a:t>商学院 徐宁</a:t>
            </a:r>
            <a:endParaRPr lang="en-US" altLang="zh-CN" sz="1564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2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E4D663A-2B10-3C4E-84E0-49507BC8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绘制多序列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582944-9775-8047-AB74-4E84B279F2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559939-45C6-3D48-A41D-38B9967F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60" y="5006933"/>
            <a:ext cx="6064040" cy="37454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E2A796-D5DD-AE49-82EF-6D73C6AB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760" y="1724401"/>
            <a:ext cx="5627938" cy="3476079"/>
          </a:xfrm>
          <a:prstGeom prst="rect">
            <a:avLst/>
          </a:prstGeom>
        </p:spPr>
      </p:pic>
      <p:pic>
        <p:nvPicPr>
          <p:cNvPr id="12" name="图片 11" descr="图片包含 游戏机, 桌子&#10;&#10;描述已自动生成">
            <a:extLst>
              <a:ext uri="{FF2B5EF4-FFF2-40B4-BE49-F238E27FC236}">
                <a16:creationId xmlns:a16="http://schemas.microsoft.com/office/drawing/2014/main" id="{84FB342A-AC6F-A343-9E66-DC12C67F6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3070492"/>
            <a:ext cx="3765007" cy="7629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92489D-E230-8E4C-A91E-BD424C1C7695}"/>
              </a:ext>
            </a:extLst>
          </p:cNvPr>
          <p:cNvSpPr txBox="1"/>
          <p:nvPr/>
        </p:nvSpPr>
        <p:spPr>
          <a:xfrm>
            <a:off x="759135" y="1797044"/>
            <a:ext cx="532813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当绘制多序列时，一种方式通过</a:t>
            </a:r>
            <a:r>
              <a:rPr lang="en-US" altLang="zh-CN" sz="2800" dirty="0"/>
              <a:t>facets</a:t>
            </a:r>
            <a:r>
              <a:rPr lang="zh-CN" altLang="en-US" sz="2800" dirty="0"/>
              <a:t>参数进行分面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5" name="图片 14" descr="手机屏幕截图&#10;&#10;描述已自动生成">
            <a:extLst>
              <a:ext uri="{FF2B5EF4-FFF2-40B4-BE49-F238E27FC236}">
                <a16:creationId xmlns:a16="http://schemas.microsoft.com/office/drawing/2014/main" id="{5D5F3ED0-0E0B-9C41-B70F-24D927BEC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9" y="5397376"/>
            <a:ext cx="4633525" cy="7676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75D0B0F-7A4E-4F40-B559-2F936B1963E5}"/>
              </a:ext>
            </a:extLst>
          </p:cNvPr>
          <p:cNvSpPr txBox="1"/>
          <p:nvPr/>
        </p:nvSpPr>
        <p:spPr>
          <a:xfrm>
            <a:off x="752092" y="3981011"/>
            <a:ext cx="513205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另外一种则利用</a:t>
            </a:r>
            <a:r>
              <a:rPr lang="en-US" altLang="zh-CN" sz="2800" dirty="0" err="1"/>
              <a:t>autolayer</a:t>
            </a:r>
            <a:r>
              <a:rPr lang="zh-CN" altLang="en-US" sz="2800" dirty="0"/>
              <a:t>逐层加序列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C4706A-2297-DD46-BCE6-5BA536835AAC}"/>
              </a:ext>
            </a:extLst>
          </p:cNvPr>
          <p:cNvSpPr txBox="1"/>
          <p:nvPr/>
        </p:nvSpPr>
        <p:spPr>
          <a:xfrm>
            <a:off x="914400" y="6468169"/>
            <a:ext cx="512960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此时的序列将处于同一幅页面中</a:t>
            </a:r>
          </a:p>
        </p:txBody>
      </p:sp>
    </p:spTree>
    <p:extLst>
      <p:ext uri="{BB962C8B-B14F-4D97-AF65-F5344CB8AC3E}">
        <p14:creationId xmlns:p14="http://schemas.microsoft.com/office/powerpoint/2010/main" val="17480272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8C524C-C71E-E748-BED4-3019F345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ts</a:t>
            </a:r>
            <a:r>
              <a:rPr kumimoji="1" lang="zh-CN" altLang="en-US" dirty="0"/>
              <a:t>变量异常值预处理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E85504-CC67-A848-B824-D4D9572B12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E6AF6F2B-4E56-BC4A-9685-B66231492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2"/>
          <a:stretch/>
        </p:blipFill>
        <p:spPr>
          <a:xfrm>
            <a:off x="5595775" y="2805347"/>
            <a:ext cx="6354477" cy="12806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BD64A7-75F4-7D45-AAC3-11048FBE9FDC}"/>
              </a:ext>
            </a:extLst>
          </p:cNvPr>
          <p:cNvSpPr txBox="1"/>
          <p:nvPr/>
        </p:nvSpPr>
        <p:spPr>
          <a:xfrm>
            <a:off x="583289" y="1978057"/>
            <a:ext cx="4477647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时间序列中的空缺值无法采用删除处理，通常利用数据的连贯性进行估算补缺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102F8-6AF3-A34A-BC04-D5B96835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2" y="4086003"/>
            <a:ext cx="7500988" cy="46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026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时间序列特征分析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特征子序列分解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季节性特征分析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788301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噪声分析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7278997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96C80C4-FCFF-A445-A2A5-99F38858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A7F78-202B-6A43-8349-AB91DF19D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2D9629C-EDBF-4B41-B9BA-CE69B7A6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时间序列的特征可以大致分成如下几类</a:t>
            </a:r>
          </a:p>
          <a:p>
            <a:pPr lvl="1"/>
            <a:r>
              <a:rPr lang="en-US" altLang="zh-CN" dirty="0"/>
              <a:t>Trend</a:t>
            </a:r>
            <a:r>
              <a:rPr lang="zh-CN" altLang="en-US" dirty="0"/>
              <a:t>：长期趋势，记做</a:t>
            </a:r>
            <a:r>
              <a:rPr lang="en-US" altLang="zh-CN" dirty="0"/>
              <a:t>T</a:t>
            </a:r>
          </a:p>
          <a:p>
            <a:pPr lvl="1"/>
            <a:r>
              <a:rPr lang="en-US" altLang="zh-CN" dirty="0"/>
              <a:t>Seasonal</a:t>
            </a:r>
            <a:r>
              <a:rPr lang="zh-CN" altLang="en-US" dirty="0"/>
              <a:t>：季节变动</a:t>
            </a:r>
            <a:r>
              <a:rPr lang="en-US" altLang="zh-CN" dirty="0"/>
              <a:t>S</a:t>
            </a:r>
          </a:p>
          <a:p>
            <a:pPr lvl="1"/>
            <a:r>
              <a:rPr lang="en-US" altLang="zh-CN" dirty="0"/>
              <a:t>Cyclic</a:t>
            </a:r>
            <a:r>
              <a:rPr lang="zh-CN" altLang="en-US" dirty="0"/>
              <a:t>：周期趋势</a:t>
            </a:r>
            <a:r>
              <a:rPr lang="en-US" altLang="zh-CN" dirty="0"/>
              <a:t>C</a:t>
            </a:r>
          </a:p>
          <a:p>
            <a:pPr lvl="1"/>
            <a:r>
              <a:rPr lang="zh-CN" altLang="en-US" dirty="0"/>
              <a:t>剩余的特征被作为剩余量记做</a:t>
            </a:r>
            <a:r>
              <a:rPr lang="en-US" altLang="zh-CN" dirty="0"/>
              <a:t>Remainder</a:t>
            </a:r>
            <a:r>
              <a:rPr lang="zh-CN" altLang="en-US" dirty="0"/>
              <a:t>，即</a:t>
            </a:r>
            <a:r>
              <a:rPr lang="en-US" altLang="zh-CN" dirty="0"/>
              <a:t>R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由于</a:t>
            </a:r>
            <a:r>
              <a:rPr lang="en-US" altLang="zh-CN" dirty="0"/>
              <a:t>C</a:t>
            </a:r>
            <a:r>
              <a:rPr lang="zh-CN" altLang="en-US" dirty="0"/>
              <a:t>通常长于两年，与</a:t>
            </a:r>
            <a:r>
              <a:rPr lang="en-US" altLang="zh-CN" dirty="0"/>
              <a:t>T</a:t>
            </a:r>
            <a:r>
              <a:rPr lang="zh-CN" altLang="en-US" dirty="0"/>
              <a:t>特征可以合并为</a:t>
            </a:r>
            <a:r>
              <a:rPr lang="en-US" altLang="zh-CN" dirty="0"/>
              <a:t>T-C</a:t>
            </a:r>
            <a:r>
              <a:rPr lang="zh-CN" altLang="en-US" dirty="0"/>
              <a:t>特征，也简化记为</a:t>
            </a:r>
            <a:r>
              <a:rPr lang="en-US" altLang="zh-CN" dirty="0"/>
              <a:t>T</a:t>
            </a: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/>
              <a:t>时间序列通常可以分为长期趋势、季节变动和周期趋势，但分解方法则有加法型和乘法型，即：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32DD5-F036-B640-BE58-E743A967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64" y="6905640"/>
            <a:ext cx="2926861" cy="6362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EFEB3-EB35-2447-9EAF-274CE4D1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15" y="7737762"/>
            <a:ext cx="3010910" cy="7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580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72F64-CAD9-B543-A85E-AE832EE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移动平均提取趋势线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91E588-2702-194A-B611-212004A9FA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482D57-EEAE-994F-BA55-EB5A94B260A0}"/>
              </a:ext>
            </a:extLst>
          </p:cNvPr>
          <p:cNvSpPr/>
          <p:nvPr/>
        </p:nvSpPr>
        <p:spPr>
          <a:xfrm>
            <a:off x="660648" y="1823902"/>
            <a:ext cx="110700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移动平均方法能够抹平由于周期带来的数据波动，这中特性为提取趋势带来了方便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CD684A-C3A0-934A-AE50-77A29C78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9" y="4096598"/>
            <a:ext cx="2857966" cy="1216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5D86D8-6DA3-1244-9DB5-B77C93CA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313356"/>
            <a:ext cx="6092124" cy="3544508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1B42AAC5-7B6E-704D-AB6C-7E5AD8C7F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87" y="3629559"/>
            <a:ext cx="7029162" cy="9147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BD34D7-DE32-EB4E-8F87-C2682A526103}"/>
              </a:ext>
            </a:extLst>
          </p:cNvPr>
          <p:cNvSpPr txBox="1"/>
          <p:nvPr/>
        </p:nvSpPr>
        <p:spPr>
          <a:xfrm>
            <a:off x="1340849" y="5721959"/>
            <a:ext cx="426304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ma(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y,n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函数对序列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进行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n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期平滑生成</a:t>
            </a:r>
          </a:p>
        </p:txBody>
      </p:sp>
    </p:spTree>
    <p:extLst>
      <p:ext uri="{BB962C8B-B14F-4D97-AF65-F5344CB8AC3E}">
        <p14:creationId xmlns:p14="http://schemas.microsoft.com/office/powerpoint/2010/main" val="17160497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E8CB3-DC75-234D-B853-5EDB75BA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季节性特征分析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6BCA1-1ABF-5444-A6F3-E1A7AB14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299" y="3847404"/>
            <a:ext cx="7877209" cy="48598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A70F1B-8199-0247-BCBD-0FEBFE1CE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" r="10654"/>
          <a:stretch/>
        </p:blipFill>
        <p:spPr>
          <a:xfrm>
            <a:off x="4791737" y="2996762"/>
            <a:ext cx="7877209" cy="571048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2C6590-9480-154B-BEF1-1564361A3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847" y="6302759"/>
            <a:ext cx="3550492" cy="1236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3:</a:t>
            </a:r>
            <a:r>
              <a:rPr kumimoji="1" lang="zh-CN" altLang="en-US" dirty="0"/>
              <a:t>这两种图之间是什么关系？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1AA8DBA-69BC-B94D-B368-B212DDD8B202}"/>
              </a:ext>
            </a:extLst>
          </p:cNvPr>
          <p:cNvSpPr txBox="1">
            <a:spLocks/>
          </p:cNvSpPr>
          <p:nvPr/>
        </p:nvSpPr>
        <p:spPr>
          <a:xfrm>
            <a:off x="789991" y="6277323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1:</a:t>
            </a:r>
            <a:r>
              <a:rPr kumimoji="1" lang="zh-CN" altLang="en-US" dirty="0"/>
              <a:t>你从图中看出了每年度季节特征如何变化吗？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1E185C8-33A8-CA4C-BB69-141F129140AD}"/>
              </a:ext>
            </a:extLst>
          </p:cNvPr>
          <p:cNvSpPr txBox="1">
            <a:spLocks/>
          </p:cNvSpPr>
          <p:nvPr/>
        </p:nvSpPr>
        <p:spPr>
          <a:xfrm>
            <a:off x="802754" y="6277323"/>
            <a:ext cx="3550492" cy="1441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问题</a:t>
            </a:r>
            <a:r>
              <a:rPr kumimoji="1" lang="en-US" altLang="zh-CN" dirty="0"/>
              <a:t>2:</a:t>
            </a:r>
            <a:r>
              <a:rPr kumimoji="1" lang="zh-CN" altLang="en-US" dirty="0"/>
              <a:t>随着年度的发展季节特征在如何变化？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128738-CF5C-5C4A-BDDE-B0BAAE151056}"/>
              </a:ext>
            </a:extLst>
          </p:cNvPr>
          <p:cNvSpPr/>
          <p:nvPr/>
        </p:nvSpPr>
        <p:spPr>
          <a:xfrm>
            <a:off x="6119437" y="1666617"/>
            <a:ext cx="6502400" cy="6428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BE27F3-8519-C640-A13C-DE7AB5A90294}"/>
              </a:ext>
            </a:extLst>
          </p:cNvPr>
          <p:cNvSpPr/>
          <p:nvPr/>
        </p:nvSpPr>
        <p:spPr>
          <a:xfrm>
            <a:off x="6119437" y="2345307"/>
            <a:ext cx="6436377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-US" altLang="zh-CN" dirty="0">
                <a:solidFill>
                  <a:srgbClr val="0000FF"/>
                </a:solidFill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</a:rPr>
              <a:t>ggseasonplot</a:t>
            </a:r>
            <a:r>
              <a:rPr lang="en-US" altLang="zh-CN" dirty="0">
                <a:solidFill>
                  <a:srgbClr val="0000FF"/>
                </a:solidFill>
              </a:rPr>
              <a:t>(a10,polar=TRUE)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24A971-B695-EC49-BC17-4E3F8E03378B}"/>
              </a:ext>
            </a:extLst>
          </p:cNvPr>
          <p:cNvSpPr/>
          <p:nvPr/>
        </p:nvSpPr>
        <p:spPr>
          <a:xfrm>
            <a:off x="820847" y="1852423"/>
            <a:ext cx="43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分析思路：将每年数据拆分成单独数据段，进行比对。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99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8" grpId="1" animBg="1"/>
      <p:bldP spid="4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EAF23-85B9-8F46-8667-4D603E40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50A3CE-955E-8749-971B-A42605E8FF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7"/>
          <a:stretch/>
        </p:blipFill>
        <p:spPr>
          <a:xfrm>
            <a:off x="2020427" y="2832918"/>
            <a:ext cx="10303012" cy="6024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498432-89A8-4842-9E6E-2A2378F30F77}"/>
              </a:ext>
            </a:extLst>
          </p:cNvPr>
          <p:cNvSpPr/>
          <p:nvPr/>
        </p:nvSpPr>
        <p:spPr>
          <a:xfrm>
            <a:off x="870089" y="1914485"/>
            <a:ext cx="1003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如何根据特征将原来的序列拆分成多个子序列的组合？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C7418B-7494-3C4B-8B3A-73ABB042C525}"/>
              </a:ext>
            </a:extLst>
          </p:cNvPr>
          <p:cNvSpPr/>
          <p:nvPr/>
        </p:nvSpPr>
        <p:spPr>
          <a:xfrm>
            <a:off x="2020427" y="2837780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1D35B5-F7F6-9640-9AD6-64734EC1A832}"/>
              </a:ext>
            </a:extLst>
          </p:cNvPr>
          <p:cNvSpPr/>
          <p:nvPr/>
        </p:nvSpPr>
        <p:spPr>
          <a:xfrm>
            <a:off x="2020426" y="4198747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CE799-75B9-BA43-A558-930685B0D6BC}"/>
              </a:ext>
            </a:extLst>
          </p:cNvPr>
          <p:cNvSpPr/>
          <p:nvPr/>
        </p:nvSpPr>
        <p:spPr>
          <a:xfrm>
            <a:off x="2020426" y="5559714"/>
            <a:ext cx="10984373" cy="13609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24123-723C-684D-AE03-7DF971FAEDBF}"/>
              </a:ext>
            </a:extLst>
          </p:cNvPr>
          <p:cNvSpPr/>
          <p:nvPr/>
        </p:nvSpPr>
        <p:spPr>
          <a:xfrm>
            <a:off x="2149649" y="6818945"/>
            <a:ext cx="10878182" cy="18893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032070-6A75-0F42-A29F-A450512E2E61}"/>
              </a:ext>
            </a:extLst>
          </p:cNvPr>
          <p:cNvSpPr/>
          <p:nvPr/>
        </p:nvSpPr>
        <p:spPr>
          <a:xfrm>
            <a:off x="3058432" y="2834338"/>
            <a:ext cx="5394425" cy="1266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-US" dirty="0">
                <a:solidFill>
                  <a:srgbClr val="0000FF"/>
                </a:solidFill>
              </a:rPr>
              <a:t>操作</a:t>
            </a:r>
            <a:r>
              <a:rPr lang="zh-CN" altLang="en" dirty="0">
                <a:solidFill>
                  <a:srgbClr val="0000FF"/>
                </a:solidFill>
              </a:rPr>
              <a:t>代码</a:t>
            </a:r>
            <a:r>
              <a:rPr lang="zh-CN" altLang="en-US" dirty="0">
                <a:solidFill>
                  <a:srgbClr val="0000FF"/>
                </a:solidFill>
              </a:rPr>
              <a:t>：</a:t>
            </a:r>
            <a:endParaRPr lang="en" altLang="zh-CN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=decompose(a10)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885FDA-6C35-814E-8FD2-70AD123E11EC}"/>
              </a:ext>
            </a:extLst>
          </p:cNvPr>
          <p:cNvGrpSpPr/>
          <p:nvPr/>
        </p:nvGrpSpPr>
        <p:grpSpPr>
          <a:xfrm>
            <a:off x="3486445" y="4278702"/>
            <a:ext cx="4762800" cy="1913331"/>
            <a:chOff x="2736143" y="6396780"/>
            <a:chExt cx="4762800" cy="191333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DB7F070-E219-F94B-ABEF-F9A6D79FAE08}"/>
                </a:ext>
              </a:extLst>
            </p:cNvPr>
            <p:cNvSpPr/>
            <p:nvPr/>
          </p:nvSpPr>
          <p:spPr>
            <a:xfrm>
              <a:off x="2736143" y="7094423"/>
              <a:ext cx="26212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" sz="2800" dirty="0">
                  <a:solidFill>
                    <a:srgbClr val="0000FF"/>
                  </a:solidFill>
                </a:rPr>
                <a:t>变量</a:t>
              </a:r>
              <a:r>
                <a:rPr lang="en" altLang="zh-CN" sz="2800" dirty="0" err="1">
                  <a:solidFill>
                    <a:srgbClr val="0000FF"/>
                  </a:solidFill>
                </a:rPr>
                <a:t>deseries</a:t>
              </a:r>
              <a:endParaRPr lang="zh-CN" altLang="en-US" sz="28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3AAC8E3-C872-7A4B-8C8E-5B264CC3E5E9}"/>
                </a:ext>
              </a:extLst>
            </p:cNvPr>
            <p:cNvSpPr/>
            <p:nvPr/>
          </p:nvSpPr>
          <p:spPr>
            <a:xfrm>
              <a:off x="5595858" y="6396780"/>
              <a:ext cx="19030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seasonal</a:t>
              </a:r>
              <a:endParaRPr lang="zh-CN" altLang="en-US" sz="28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671EFB3-6C9E-8E46-96E6-FBAEF04F42BB}"/>
                </a:ext>
              </a:extLst>
            </p:cNvPr>
            <p:cNvSpPr/>
            <p:nvPr/>
          </p:nvSpPr>
          <p:spPr>
            <a:xfrm>
              <a:off x="5641162" y="7063897"/>
              <a:ext cx="12586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trend</a:t>
              </a:r>
              <a:endParaRPr lang="zh-CN" altLang="en-US" sz="28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7D62F2-D26F-F445-A1C8-B8923C0CC531}"/>
                </a:ext>
              </a:extLst>
            </p:cNvPr>
            <p:cNvSpPr/>
            <p:nvPr/>
          </p:nvSpPr>
          <p:spPr>
            <a:xfrm>
              <a:off x="5628827" y="7786891"/>
              <a:ext cx="147348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CN" sz="2800" dirty="0">
                  <a:solidFill>
                    <a:srgbClr val="0000FF"/>
                  </a:solidFill>
                </a:rPr>
                <a:t>random</a:t>
              </a:r>
              <a:endParaRPr lang="zh-CN" altLang="en-US" sz="2800" dirty="0"/>
            </a:p>
          </p:txBody>
        </p: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B3AF18C7-42F3-2547-A843-4B01121A46EC}"/>
                </a:ext>
              </a:extLst>
            </p:cNvPr>
            <p:cNvSpPr/>
            <p:nvPr/>
          </p:nvSpPr>
          <p:spPr>
            <a:xfrm>
              <a:off x="5051732" y="6625231"/>
              <a:ext cx="633046" cy="1506887"/>
            </a:xfrm>
            <a:prstGeom prst="leftBrace">
              <a:avLst>
                <a:gd name="adj1" fmla="val 55555"/>
                <a:gd name="adj2" fmla="val 50000"/>
              </a:avLst>
            </a:prstGeom>
            <a:noFill/>
            <a:ln w="127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4B09626-EF13-CD40-B23F-0262E5ECFCF0}"/>
              </a:ext>
            </a:extLst>
          </p:cNvPr>
          <p:cNvSpPr/>
          <p:nvPr/>
        </p:nvSpPr>
        <p:spPr>
          <a:xfrm>
            <a:off x="3058432" y="6414219"/>
            <a:ext cx="4352474" cy="642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en" altLang="zh-CN" dirty="0">
                <a:solidFill>
                  <a:srgbClr val="0000FF"/>
                </a:solidFill>
              </a:rPr>
              <a:t>&gt; </a:t>
            </a:r>
            <a:r>
              <a:rPr lang="en" altLang="zh-CN" dirty="0" err="1">
                <a:solidFill>
                  <a:srgbClr val="0000FF"/>
                </a:solidFill>
              </a:rPr>
              <a:t>autoplot</a:t>
            </a:r>
            <a:r>
              <a:rPr lang="en" altLang="zh-CN" dirty="0">
                <a:solidFill>
                  <a:srgbClr val="0000FF"/>
                </a:solidFill>
              </a:rPr>
              <a:t>(</a:t>
            </a:r>
            <a:r>
              <a:rPr lang="en" altLang="zh-CN" dirty="0" err="1">
                <a:solidFill>
                  <a:srgbClr val="0000FF"/>
                </a:solidFill>
              </a:rPr>
              <a:t>deseries</a:t>
            </a:r>
            <a:r>
              <a:rPr lang="en" altLang="zh-CN" dirty="0">
                <a:solidFill>
                  <a:srgbClr val="0000FF"/>
                </a:solidFill>
              </a:rPr>
              <a:t>)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50A50B-DCEB-41B9-97C6-D0070303EA0A}"/>
              </a:ext>
            </a:extLst>
          </p:cNvPr>
          <p:cNvGrpSpPr/>
          <p:nvPr/>
        </p:nvGrpSpPr>
        <p:grpSpPr>
          <a:xfrm>
            <a:off x="77924" y="3394949"/>
            <a:ext cx="2000959" cy="3185989"/>
            <a:chOff x="79951" y="2933489"/>
            <a:chExt cx="2000959" cy="318598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BCA0A5-73AC-C64F-9214-C18F08FC2C0C}"/>
                </a:ext>
              </a:extLst>
            </p:cNvPr>
            <p:cNvSpPr/>
            <p:nvPr/>
          </p:nvSpPr>
          <p:spPr>
            <a:xfrm>
              <a:off x="520005" y="293348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rgbClr val="0000FF"/>
                  </a:solidFill>
                </a:rPr>
                <a:t>a10</a:t>
              </a:r>
              <a:endParaRPr lang="zh-CN" altLang="en-US" sz="28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2342AC-F9BA-FC41-A185-8CB795EE94FD}"/>
                </a:ext>
              </a:extLst>
            </p:cNvPr>
            <p:cNvSpPr/>
            <p:nvPr/>
          </p:nvSpPr>
          <p:spPr>
            <a:xfrm>
              <a:off x="100881" y="4272653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季节子序列</a:t>
              </a:r>
              <a:endParaRPr lang="zh-CN" altLang="en-US" sz="28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67BDD6-1F81-3A4A-A585-1AC9DD9C8788}"/>
                </a:ext>
              </a:extLst>
            </p:cNvPr>
            <p:cNvSpPr/>
            <p:nvPr/>
          </p:nvSpPr>
          <p:spPr>
            <a:xfrm>
              <a:off x="79951" y="5596258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趋势子序列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/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onaco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822ED1ED-228B-426B-831B-1A3CC76CF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0026" y="3638680"/>
                  <a:ext cx="39914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/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45C5B15-472D-4D65-97E4-97AEEC5D0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84" y="5067271"/>
                  <a:ext cx="39914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BE24ECC-9DEA-4019-970D-3F73394EEF03}"/>
              </a:ext>
            </a:extLst>
          </p:cNvPr>
          <p:cNvGrpSpPr/>
          <p:nvPr/>
        </p:nvGrpSpPr>
        <p:grpSpPr>
          <a:xfrm>
            <a:off x="77923" y="6736293"/>
            <a:ext cx="1980029" cy="1131208"/>
            <a:chOff x="79950" y="6274833"/>
            <a:chExt cx="1980029" cy="113120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BDC894-350D-EF46-AE8E-40B5B3EF1BA2}"/>
                </a:ext>
              </a:extLst>
            </p:cNvPr>
            <p:cNvSpPr/>
            <p:nvPr/>
          </p:nvSpPr>
          <p:spPr>
            <a:xfrm>
              <a:off x="79950" y="6882821"/>
              <a:ext cx="19800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白噪声序列</a:t>
              </a:r>
              <a:endParaRPr lang="zh-CN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/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33CC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Monaco"/>
                            <a:cs typeface="Monaco"/>
                            <a:sym typeface="Monaco"/>
                          </a:rPr>
                          <m:t>+</m:t>
                        </m:r>
                      </m:oMath>
                    </m:oMathPara>
                  </a14:m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33CC"/>
                    </a:solidFill>
                    <a:effectLst/>
                    <a:uFillTx/>
                    <a:latin typeface="Monaco"/>
                    <a:ea typeface="Monaco"/>
                    <a:cs typeface="Monaco"/>
                    <a:sym typeface="Monaco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CEFD788F-4C72-47F2-AB4F-3F4F82CF9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0" y="6274833"/>
                  <a:ext cx="39914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灯片编号占位符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36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/>
      <p:bldP spid="14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9F10B-D53D-9F4C-B0C3-9CD9D507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特征子序列分解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333AC5-B6D8-A642-86B5-3FF438C0E3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C301DB-0D6D-944C-AD77-EC95628C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55" y="2272717"/>
            <a:ext cx="6328686" cy="730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D9544B-B38B-B443-B565-33AB6736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54" y="3697769"/>
            <a:ext cx="8253046" cy="5097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6BD193C-AF11-B846-A77E-E6D11E47877A}"/>
              </a:ext>
            </a:extLst>
          </p:cNvPr>
          <p:cNvSpPr txBox="1"/>
          <p:nvPr/>
        </p:nvSpPr>
        <p:spPr>
          <a:xfrm>
            <a:off x="759135" y="2175075"/>
            <a:ext cx="43434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decompose()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函数将序列拆分成季节特征、趋势特征和剩余量三个子序列。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type</a:t>
            </a:r>
            <a:r>
              <a:rPr lang="zh-CN" altLang="en-US" sz="2800" dirty="0"/>
              <a:t>参数用于指定加法分解或乘法分解，默认为加法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182FA-6242-684B-9962-B5CE3A9BA008}"/>
              </a:ext>
            </a:extLst>
          </p:cNvPr>
          <p:cNvSpPr txBox="1"/>
          <p:nvPr/>
        </p:nvSpPr>
        <p:spPr>
          <a:xfrm>
            <a:off x="759135" y="5311588"/>
            <a:ext cx="3851031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除基础分解方法之外，其他优化的时间序列特征分解方法还有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x11 seats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stl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2059465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2979AA-E4EF-D948-8652-F780E0E0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54A18B-8596-9040-B665-FB7981142D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43DE9F-1CE1-CA4F-BD0C-F7F05CA21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861800" cy="276089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尝试新的分解方法对</a:t>
            </a:r>
            <a:r>
              <a:rPr kumimoji="1" lang="en-US" altLang="zh-CN" dirty="0" err="1"/>
              <a:t>elecequip</a:t>
            </a:r>
            <a:r>
              <a:rPr kumimoji="1" lang="zh-CN" altLang="en-US" dirty="0"/>
              <a:t>序列进行分解</a:t>
            </a:r>
            <a:endParaRPr kumimoji="1" lang="en-US" altLang="zh-CN" dirty="0"/>
          </a:p>
          <a:p>
            <a:r>
              <a:rPr kumimoji="1" lang="en-US" altLang="zh-CN" dirty="0"/>
              <a:t>x11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——seasonal</a:t>
            </a:r>
            <a:r>
              <a:rPr kumimoji="1" lang="zh-CN" altLang="en-US" dirty="0"/>
              <a:t>工具包</a:t>
            </a:r>
            <a:r>
              <a:rPr kumimoji="1" lang="en-US" altLang="zh-CN" dirty="0"/>
              <a:t>seas()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r>
              <a:rPr kumimoji="1" lang="en-US" altLang="zh-CN" dirty="0" err="1"/>
              <a:t>stl</a:t>
            </a:r>
            <a:r>
              <a:rPr kumimoji="1" lang="zh-CN" altLang="en-US" dirty="0"/>
              <a:t>分解法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基础包</a:t>
            </a:r>
            <a:r>
              <a:rPr kumimoji="1" lang="en-US" altLang="zh-CN" dirty="0" err="1"/>
              <a:t>stl</a:t>
            </a:r>
            <a:r>
              <a:rPr kumimoji="1" lang="zh-CN" altLang="en-US" dirty="0"/>
              <a:t>函数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72119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BF8E7-E2FE-E445-8127-66DA9A5E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白噪声的分析方法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0282B-85F8-2947-ABD1-1C730831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11934265" cy="170581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判断白噪声序列的思路：剩余子序列是否还包含规律性特征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56851-1667-844E-A15F-69AB4EC2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70" y="4230265"/>
            <a:ext cx="6919545" cy="4223841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0BDE6D73-BCBC-CD4C-A6EE-4D559B998940}"/>
              </a:ext>
            </a:extLst>
          </p:cNvPr>
          <p:cNvSpPr txBox="1">
            <a:spLocks/>
          </p:cNvSpPr>
          <p:nvPr/>
        </p:nvSpPr>
        <p:spPr>
          <a:xfrm>
            <a:off x="759135" y="3036221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1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2195361-FD31-CC4F-B23B-64AF4C60E10B}"/>
              </a:ext>
            </a:extLst>
          </p:cNvPr>
          <p:cNvSpPr txBox="1">
            <a:spLocks/>
          </p:cNvSpPr>
          <p:nvPr/>
        </p:nvSpPr>
        <p:spPr>
          <a:xfrm>
            <a:off x="759135" y="3633243"/>
            <a:ext cx="8138680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原始数据与提前</a:t>
            </a:r>
            <a:r>
              <a:rPr kumimoji="1" lang="en-US" altLang="zh-CN" dirty="0"/>
              <a:t>2</a:t>
            </a:r>
            <a:r>
              <a:rPr kumimoji="1" lang="zh-CN" altLang="en-US" dirty="0"/>
              <a:t>期数据序列计算相关系数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5331448C-9D97-6348-9B76-99CF20554C9E}"/>
              </a:ext>
            </a:extLst>
          </p:cNvPr>
          <p:cNvSpPr txBox="1">
            <a:spLocks/>
          </p:cNvSpPr>
          <p:nvPr/>
        </p:nvSpPr>
        <p:spPr>
          <a:xfrm>
            <a:off x="2303583" y="4321072"/>
            <a:ext cx="2395905" cy="750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B3FBD-912D-4B41-8E67-33A7DF545CED}"/>
              </a:ext>
            </a:extLst>
          </p:cNvPr>
          <p:cNvSpPr/>
          <p:nvPr/>
        </p:nvSpPr>
        <p:spPr>
          <a:xfrm>
            <a:off x="571500" y="5419156"/>
            <a:ext cx="4608954" cy="1135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700"/>
            </a:pPr>
            <a:r>
              <a:rPr lang="zh-CN" altLang="en" sz="2400" dirty="0">
                <a:solidFill>
                  <a:srgbClr val="0000FF"/>
                </a:solidFill>
              </a:rPr>
              <a:t>计算</a:t>
            </a:r>
            <a:r>
              <a:rPr lang="zh-CN" altLang="en-US" sz="2400" dirty="0">
                <a:solidFill>
                  <a:srgbClr val="0000FF"/>
                </a:solidFill>
              </a:rPr>
              <a:t>代码</a:t>
            </a:r>
            <a:endParaRPr lang="en" altLang="zh-CN" sz="2400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defRPr sz="2700"/>
            </a:pPr>
            <a:r>
              <a:rPr lang="en" altLang="zh-CN" sz="2400" dirty="0">
                <a:solidFill>
                  <a:srgbClr val="0000FF"/>
                </a:solidFill>
              </a:rPr>
              <a:t>&gt; </a:t>
            </a:r>
            <a:r>
              <a:rPr lang="en" altLang="zh-CN" sz="2400" dirty="0" err="1">
                <a:solidFill>
                  <a:srgbClr val="0000FF"/>
                </a:solidFill>
              </a:rPr>
              <a:t>ggAcf</a:t>
            </a:r>
            <a:r>
              <a:rPr lang="en" altLang="zh-CN" sz="2400" dirty="0">
                <a:solidFill>
                  <a:srgbClr val="0000FF"/>
                </a:solidFill>
              </a:rPr>
              <a:t>(</a:t>
            </a:r>
            <a:r>
              <a:rPr lang="en" altLang="zh-CN" sz="2400" dirty="0" err="1">
                <a:solidFill>
                  <a:srgbClr val="0000FF"/>
                </a:solidFill>
              </a:rPr>
              <a:t>deseries$random</a:t>
            </a:r>
            <a:r>
              <a:rPr lang="en" altLang="zh-CN" sz="24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3ED66A-E5F6-1647-B87A-5BF00671DC68}"/>
              </a:ext>
            </a:extLst>
          </p:cNvPr>
          <p:cNvSpPr/>
          <p:nvPr/>
        </p:nvSpPr>
        <p:spPr>
          <a:xfrm>
            <a:off x="448406" y="8217028"/>
            <a:ext cx="120573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序列自相关降低到</a:t>
            </a:r>
            <a:r>
              <a:rPr kumimoji="1" lang="en-US" altLang="zh-CN" sz="2800" dirty="0"/>
              <a:t>0</a:t>
            </a:r>
            <a:r>
              <a:rPr kumimoji="1" lang="zh-CN" altLang="en-US" sz="2800" dirty="0"/>
              <a:t>显然不现实，虚线给出了判断的参考线。</a:t>
            </a:r>
          </a:p>
        </p:txBody>
      </p:sp>
    </p:spTree>
    <p:extLst>
      <p:ext uri="{BB962C8B-B14F-4D97-AF65-F5344CB8AC3E}">
        <p14:creationId xmlns:p14="http://schemas.microsoft.com/office/powerpoint/2010/main" val="190755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3B640-BE95-BC47-AC8E-A215146D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最早的时间序列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BADD41-E451-404C-89B5-4C066B826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1705597"/>
            <a:ext cx="9803423" cy="317120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ea typeface="宋体" panose="02010600030101010101" pitchFamily="2" charset="-122"/>
              </a:rPr>
              <a:t>7000</a:t>
            </a:r>
            <a:r>
              <a:rPr lang="zh-CN" altLang="en-US" dirty="0">
                <a:ea typeface="宋体" panose="02010600030101010101" pitchFamily="2" charset="-122"/>
              </a:rPr>
              <a:t>年前，古埃及人把尼罗河涨落的情况逐天记录下来，就构成所谓的时间序列。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对这个时间序列长期的观察使他们发现尼罗河的涨落非常有规律。当天狼星第一次和太阳同时升起的那一天之后，再过200天左右，尼罗河就开始泛滥，泛滥期将持续70~80天，洪水过后，土地肥沃，随意播种就会有丰厚的收成。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7AF12D3-B628-0D45-8F9C-2BB0F3F45CDF}"/>
              </a:ext>
            </a:extLst>
          </p:cNvPr>
          <p:cNvGrpSpPr/>
          <p:nvPr/>
        </p:nvGrpSpPr>
        <p:grpSpPr>
          <a:xfrm>
            <a:off x="1768108" y="5570293"/>
            <a:ext cx="8064500" cy="1303337"/>
            <a:chOff x="2506662" y="6414355"/>
            <a:chExt cx="8064500" cy="1303337"/>
          </a:xfrm>
        </p:grpSpPr>
        <p:sp>
          <p:nvSpPr>
            <p:cNvPr id="26" name="Line 4">
              <a:extLst>
                <a:ext uri="{FF2B5EF4-FFF2-40B4-BE49-F238E27FC236}">
                  <a16:creationId xmlns:a16="http://schemas.microsoft.com/office/drawing/2014/main" id="{359C89D0-127B-3B41-9822-CC00648D52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437" y="6990617"/>
              <a:ext cx="7273925" cy="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Line 5">
              <a:extLst>
                <a:ext uri="{FF2B5EF4-FFF2-40B4-BE49-F238E27FC236}">
                  <a16:creationId xmlns:a16="http://schemas.microsoft.com/office/drawing/2014/main" id="{F54948A8-3C41-2941-8B0D-00E219A637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5437" y="6846155"/>
              <a:ext cx="0" cy="14446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Text Box 6">
              <a:extLst>
                <a:ext uri="{FF2B5EF4-FFF2-40B4-BE49-F238E27FC236}">
                  <a16:creationId xmlns:a16="http://schemas.microsoft.com/office/drawing/2014/main" id="{8386EB40-56F9-3B48-A8D7-DDC4AFC53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662" y="7133492"/>
              <a:ext cx="100806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日</a:t>
              </a: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6144D246-7A07-8B43-8865-D4D42095A3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7687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5268CA81-2E2D-464B-9AA1-BE97A377F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5887" y="7133492"/>
              <a:ext cx="10810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17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日</a:t>
              </a:r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18A32CC2-E323-C94B-8B4E-307A9B988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58274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6FB134A6-83CB-6747-8001-E6F150C1F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97912" y="7133492"/>
              <a:ext cx="7207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5B5FE347-7776-624C-8021-F1FF52EB3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39362" y="6774717"/>
              <a:ext cx="0" cy="215900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48711579-4F33-AA43-B997-22DEBFD73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0437" y="7133492"/>
              <a:ext cx="72072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12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月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3F02BF6E-08EA-4C47-BB60-118688D03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6612" y="6414355"/>
              <a:ext cx="15843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 hangingPunct="1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尼罗河泛滥期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A4554BF4-45DF-5E4B-B6BE-2F5CE99DC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7687" y="6846155"/>
              <a:ext cx="2160587" cy="144462"/>
            </a:xfrm>
            <a:prstGeom prst="rect">
              <a:avLst/>
            </a:prstGeom>
            <a:solidFill>
              <a:srgbClr val="9FCAD3"/>
            </a:solidFill>
            <a:ln w="9525" cmpd="sng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A969A609-C4CB-404C-835A-204CD423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7" y="7350980"/>
              <a:ext cx="10096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800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“落泪夜</a:t>
              </a:r>
              <a:r>
                <a:rPr lang="zh-CN" altLang="en-US" sz="18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</p:grp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9B1FE0C7-BF97-7947-8667-7AF93BED7EC9}"/>
              </a:ext>
            </a:extLst>
          </p:cNvPr>
          <p:cNvSpPr txBox="1">
            <a:spLocks/>
          </p:cNvSpPr>
          <p:nvPr/>
        </p:nvSpPr>
        <p:spPr>
          <a:xfrm>
            <a:off x="844493" y="7349635"/>
            <a:ext cx="10392076" cy="148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Font typeface="Helvetica Neue"/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本节学习目标：理解如何寻找时间序列中的特征规律，学会运用</a:t>
            </a:r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zh-CN" altLang="en-US" dirty="0">
                <a:solidFill>
                  <a:srgbClr val="FF0000"/>
                </a:solidFill>
              </a:rPr>
              <a:t>语言中的时间序列可视化分析技术。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57152A-04EC-7448-9CF3-E77D1BFC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8CA8EB-4FE0-9C4C-BA51-2FE2F047E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A00F31C-17D5-5148-8B54-E523D400A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8BA673-5D6C-3E43-AEE9-207658AE678B}"/>
              </a:ext>
            </a:extLst>
          </p:cNvPr>
          <p:cNvSpPr/>
          <p:nvPr/>
        </p:nvSpPr>
        <p:spPr>
          <a:xfrm>
            <a:off x="1251504" y="2143288"/>
            <a:ext cx="9444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创建一个正态分布随机数，观察其自相关图的特征</a:t>
            </a:r>
            <a:endParaRPr lang="en-US" altLang="zh-CN" dirty="0">
              <a:solidFill>
                <a:srgbClr val="000000"/>
              </a:solidFill>
              <a:latin typeface="PingFang SC Light" panose="020B0300000000000000" pitchFamily="34" charset="-122"/>
              <a:ea typeface="PingFang SC Light" panose="020B0300000000000000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分析</a:t>
            </a:r>
            <a:r>
              <a:rPr lang="en-US" altLang="zh-CN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a10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数据集的</a:t>
            </a:r>
            <a:r>
              <a:rPr lang="en-US" altLang="zh-CN" dirty="0" err="1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acf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8357037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599299-1ED4-BB47-B5BB-87A2879F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本节小结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E633CEB-F399-B64F-A6F3-124B5159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9221" y="2405072"/>
            <a:ext cx="9400432" cy="388838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ausbeer</a:t>
            </a:r>
            <a:r>
              <a:rPr kumimoji="1" lang="zh-CN" altLang="en-US" dirty="0"/>
              <a:t> 啤酒厂销量</a:t>
            </a:r>
            <a:endParaRPr kumimoji="1" lang="en-US" altLang="zh-CN" dirty="0"/>
          </a:p>
          <a:p>
            <a:r>
              <a:rPr kumimoji="1" lang="en-US" altLang="zh-CN" dirty="0" err="1"/>
              <a:t>melsyd</a:t>
            </a:r>
            <a:r>
              <a:rPr kumimoji="1" lang="zh-CN" altLang="en-US" dirty="0"/>
              <a:t> 墨尔本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悉尼经济舱乘客客流量</a:t>
            </a:r>
            <a:endParaRPr kumimoji="1" lang="en-US" altLang="zh-CN" dirty="0"/>
          </a:p>
          <a:p>
            <a:r>
              <a:rPr kumimoji="1" lang="en-US" altLang="zh-CN" dirty="0"/>
              <a:t>a10</a:t>
            </a:r>
          </a:p>
          <a:p>
            <a:r>
              <a:rPr kumimoji="1" lang="en-US" altLang="zh-CN" dirty="0" err="1"/>
              <a:t>goog</a:t>
            </a:r>
            <a:r>
              <a:rPr kumimoji="1" lang="zh-CN" altLang="en-US" dirty="0"/>
              <a:t> 谷歌公司在纳斯达克股票收盘价（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年）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8761E0-DA3E-954C-BC0D-86015F368486}"/>
              </a:ext>
            </a:extLst>
          </p:cNvPr>
          <p:cNvSpPr/>
          <p:nvPr/>
        </p:nvSpPr>
        <p:spPr>
          <a:xfrm>
            <a:off x="478957" y="6809919"/>
            <a:ext cx="12046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/>
              <a:t>拓展阅读：</a:t>
            </a:r>
            <a:r>
              <a:rPr kumimoji="1" lang="en-US" altLang="zh-CN" sz="2800" dirty="0"/>
              <a:t>《</a:t>
            </a:r>
            <a:r>
              <a:rPr kumimoji="1" lang="en-US" altLang="zh-CN" sz="2800" dirty="0" err="1"/>
              <a:t>Forecasting:Principles</a:t>
            </a:r>
            <a:r>
              <a:rPr kumimoji="1" lang="en-US" altLang="zh-CN" sz="2800" dirty="0"/>
              <a:t> and Practice》</a:t>
            </a:r>
          </a:p>
          <a:p>
            <a:r>
              <a:rPr kumimoji="1" lang="en-US" altLang="zh-CN" sz="2800" dirty="0"/>
              <a:t>https://</a:t>
            </a:r>
            <a:r>
              <a:rPr kumimoji="1" lang="en-US" altLang="zh-CN" sz="2800" dirty="0" err="1"/>
              <a:t>otexts.com</a:t>
            </a:r>
            <a:r>
              <a:rPr kumimoji="1" lang="en-US" altLang="zh-CN" sz="2800" dirty="0"/>
              <a:t>/</a:t>
            </a:r>
            <a:r>
              <a:rPr kumimoji="1" lang="en-US" altLang="zh-CN" sz="2800" dirty="0" err="1"/>
              <a:t>fppcn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758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时间序列变量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46071" y="513861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异常值预处理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ts</a:t>
            </a:r>
            <a:r>
              <a:rPr lang="zh-CN" altLang="en-US" dirty="0"/>
              <a:t>类变量操作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数据映射">
            <a:extLst>
              <a:ext uri="{FF2B5EF4-FFF2-40B4-BE49-F238E27FC236}">
                <a16:creationId xmlns:a16="http://schemas.microsoft.com/office/drawing/2014/main" id="{DDE74E25-BB0C-6145-A8B5-6D54BD8E62EB}"/>
              </a:ext>
            </a:extLst>
          </p:cNvPr>
          <p:cNvSpPr txBox="1"/>
          <p:nvPr/>
        </p:nvSpPr>
        <p:spPr>
          <a:xfrm>
            <a:off x="7304394" y="4275765"/>
            <a:ext cx="264816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ts变量可视化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760683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453C-3B59-A74B-9A8F-1869761F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计算机如何组织时间序列数据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2109C-F284-C947-A1C8-60D7DDDD3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912" y="2043964"/>
            <a:ext cx="7763617" cy="148278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R</a:t>
            </a:r>
            <a:r>
              <a:rPr kumimoji="1" lang="zh-CN" altLang="en-US" dirty="0"/>
              <a:t>语言中，时间序列是向量的拓展结构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类型符号：</a:t>
            </a:r>
            <a:r>
              <a:rPr kumimoji="1" lang="en-US" altLang="zh-CN" dirty="0" err="1"/>
              <a:t>ts</a:t>
            </a:r>
            <a:r>
              <a:rPr kumimoji="1" lang="zh-CN" altLang="en-US" dirty="0"/>
              <a:t>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AA6581-54A1-6547-91DB-136ABA61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5308873"/>
            <a:ext cx="6159500" cy="1244600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E8D084FB-F303-9B48-94C9-74266C3BFD09}"/>
              </a:ext>
            </a:extLst>
          </p:cNvPr>
          <p:cNvSpPr txBox="1">
            <a:spLocks/>
          </p:cNvSpPr>
          <p:nvPr/>
        </p:nvSpPr>
        <p:spPr>
          <a:xfrm>
            <a:off x="608912" y="3708000"/>
            <a:ext cx="6159500" cy="764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buNone/>
            </a:pPr>
            <a:r>
              <a:rPr kumimoji="1" lang="zh-CN" altLang="en-US" dirty="0"/>
              <a:t>时间序列与普通序列有什么差别？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27F3E5F-2CD6-BD45-9F24-E56C4A920B8A}"/>
              </a:ext>
            </a:extLst>
          </p:cNvPr>
          <p:cNvGrpSpPr/>
          <p:nvPr/>
        </p:nvGrpSpPr>
        <p:grpSpPr>
          <a:xfrm>
            <a:off x="6362700" y="2871344"/>
            <a:ext cx="6019800" cy="1997562"/>
            <a:chOff x="6362700" y="2871344"/>
            <a:chExt cx="6019800" cy="199756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A412BEA-C7B9-BE4B-AFCA-9BE85E62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2700" y="3624306"/>
              <a:ext cx="6019800" cy="12446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ECADB4-43EB-DF47-B903-2337CA7C27F9}"/>
                </a:ext>
              </a:extLst>
            </p:cNvPr>
            <p:cNvSpPr/>
            <p:nvPr/>
          </p:nvSpPr>
          <p:spPr>
            <a:xfrm>
              <a:off x="7393055" y="2871344"/>
              <a:ext cx="48526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2800" dirty="0"/>
                <a:t>计算机如何组织时间序列数据</a:t>
              </a:r>
            </a:p>
          </p:txBody>
        </p:sp>
      </p:grp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8932440F-CDE8-694F-A05D-3E43F4B3A846}"/>
              </a:ext>
            </a:extLst>
          </p:cNvPr>
          <p:cNvSpPr txBox="1">
            <a:spLocks/>
          </p:cNvSpPr>
          <p:nvPr/>
        </p:nvSpPr>
        <p:spPr>
          <a:xfrm>
            <a:off x="608911" y="4684454"/>
            <a:ext cx="6784143" cy="3844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06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1pPr>
            <a:lvl2pPr marL="863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2pPr>
            <a:lvl3pPr marL="1320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3pPr>
            <a:lvl4pPr marL="1778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4pPr>
            <a:lvl5pPr marL="22352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5pPr>
            <a:lvl6pPr marL="26924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6pPr>
            <a:lvl7pPr marL="31496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7pPr>
            <a:lvl8pPr marL="36068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8pPr>
            <a:lvl9pPr marL="4064000" marR="0" indent="-406400" algn="l" defTabSz="58420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2C64A7"/>
                </a:solidFill>
                <a:uFillTx/>
                <a:latin typeface="Monaco"/>
                <a:ea typeface="Monaco"/>
                <a:cs typeface="Monaco"/>
                <a:sym typeface="Monaco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kumimoji="1" lang="zh-CN" altLang="en-US" dirty="0"/>
              <a:t>时间序列常见的类型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年度数据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季度数据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月份数据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周数据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日期数据</a:t>
            </a:r>
            <a:endParaRPr kumimoji="1" lang="en-US" altLang="zh-CN" dirty="0"/>
          </a:p>
          <a:p>
            <a:pPr marL="0" indent="0" hangingPunct="1">
              <a:spcBef>
                <a:spcPts val="0"/>
              </a:spcBef>
              <a:buNone/>
            </a:pPr>
            <a:r>
              <a:rPr kumimoji="1" lang="en-US" altLang="zh-CN" dirty="0"/>
              <a:t>	……				</a:t>
            </a:r>
            <a:endParaRPr kumimoji="1"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8331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6" grpId="0" animBg="1"/>
      <p:bldP spid="1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时间序列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时间序列</a:t>
            </a:r>
            <a:endParaRPr dirty="0"/>
          </a:p>
        </p:txBody>
      </p:sp>
      <p:sp>
        <p:nvSpPr>
          <p:cNvPr id="218" name="ts()函数转化向量"/>
          <p:cNvSpPr txBox="1"/>
          <p:nvPr/>
        </p:nvSpPr>
        <p:spPr>
          <a:xfrm>
            <a:off x="781050" y="2017450"/>
            <a:ext cx="352821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ts</a:t>
            </a:r>
            <a:r>
              <a:rPr dirty="0"/>
              <a:t>()</a:t>
            </a:r>
            <a:r>
              <a:rPr dirty="0" err="1"/>
              <a:t>函数转化向量</a:t>
            </a:r>
            <a:endParaRPr dirty="0"/>
          </a:p>
        </p:txBody>
      </p:sp>
      <p:sp>
        <p:nvSpPr>
          <p:cNvPr id="219" name="&gt; y=rnorm(20,mean=30,sd=5)…"/>
          <p:cNvSpPr txBox="1"/>
          <p:nvPr/>
        </p:nvSpPr>
        <p:spPr>
          <a:xfrm>
            <a:off x="5518150" y="2311410"/>
            <a:ext cx="7069243" cy="3149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=</a:t>
            </a:r>
            <a:r>
              <a:rPr dirty="0" err="1"/>
              <a:t>rnorm</a:t>
            </a:r>
            <a:r>
              <a:rPr dirty="0"/>
              <a:t>(20,mean=30,sd=5)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t=</a:t>
            </a:r>
            <a:r>
              <a:rPr dirty="0" err="1"/>
              <a:t>ts</a:t>
            </a:r>
            <a:r>
              <a:rPr dirty="0"/>
              <a:t>(</a:t>
            </a:r>
            <a:r>
              <a:rPr lang="en-US" dirty="0" err="1"/>
              <a:t>x</a:t>
            </a:r>
            <a:r>
              <a:rPr dirty="0" err="1"/>
              <a:t>,start</a:t>
            </a:r>
            <a:r>
              <a:rPr dirty="0"/>
              <a:t> = c(2016,1),frequency = 4)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&gt; t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         Qtr1     Qtr2     Qtr3     Qtr4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2016 32.30360 28.86309 22.81964 24.36428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2017 24.79465 27.18220 22.63273 25.62494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2018 26.62748 40.13740 33.08386 28.66923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2019 32.62693 34.16754 32.38213 29.48067</a:t>
            </a:r>
          </a:p>
          <a:p>
            <a:pPr>
              <a:defRPr sz="2200">
                <a:solidFill>
                  <a:srgbClr val="0433FF"/>
                </a:solidFill>
              </a:defRPr>
            </a:pPr>
            <a:r>
              <a:rPr dirty="0"/>
              <a:t>2020 28.20993 31.62933 33.60743 35.59776</a:t>
            </a:r>
          </a:p>
        </p:txBody>
      </p:sp>
      <p:sp>
        <p:nvSpPr>
          <p:cNvPr id="220" name="frequency参数…"/>
          <p:cNvSpPr txBox="1"/>
          <p:nvPr/>
        </p:nvSpPr>
        <p:spPr>
          <a:xfrm>
            <a:off x="742950" y="3164822"/>
            <a:ext cx="3365897" cy="370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t>frequency参数</a:t>
            </a:r>
          </a:p>
          <a:p>
            <a:r>
              <a:t>365  日期数据</a:t>
            </a:r>
          </a:p>
          <a:p>
            <a:r>
              <a:t>52   周数据</a:t>
            </a:r>
          </a:p>
          <a:p>
            <a:r>
              <a:t>12   月数据</a:t>
            </a:r>
          </a:p>
          <a:p>
            <a:r>
              <a:t>4    季度数据</a:t>
            </a:r>
          </a:p>
          <a:p>
            <a:r>
              <a:t>1    年数据</a:t>
            </a:r>
          </a:p>
        </p:txBody>
      </p:sp>
    </p:spTree>
    <p:extLst>
      <p:ext uri="{BB962C8B-B14F-4D97-AF65-F5344CB8AC3E}">
        <p14:creationId xmlns:p14="http://schemas.microsoft.com/office/powerpoint/2010/main" val="133866846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 advAuto="0"/>
      <p:bldP spid="22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53" y="590901"/>
            <a:ext cx="276709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4" name="时间窗口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时间窗口</a:t>
            </a:r>
          </a:p>
        </p:txBody>
      </p:sp>
      <p:sp>
        <p:nvSpPr>
          <p:cNvPr id="225" name="window()取窗口数据"/>
          <p:cNvSpPr txBox="1"/>
          <p:nvPr/>
        </p:nvSpPr>
        <p:spPr>
          <a:xfrm>
            <a:off x="781050" y="3350950"/>
            <a:ext cx="409733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window()取窗口数据</a:t>
            </a:r>
          </a:p>
        </p:txBody>
      </p:sp>
      <p:sp>
        <p:nvSpPr>
          <p:cNvPr id="226" name="通过索引取子集"/>
          <p:cNvSpPr txBox="1"/>
          <p:nvPr/>
        </p:nvSpPr>
        <p:spPr>
          <a:xfrm>
            <a:off x="781050" y="1894903"/>
            <a:ext cx="29591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通过索引取子集</a:t>
            </a:r>
          </a:p>
        </p:txBody>
      </p:sp>
      <p:sp>
        <p:nvSpPr>
          <p:cNvPr id="227" name="&gt; y[1:3]…"/>
          <p:cNvSpPr txBox="1"/>
          <p:nvPr/>
        </p:nvSpPr>
        <p:spPr>
          <a:xfrm>
            <a:off x="5517554" y="2142601"/>
            <a:ext cx="5392502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lang="en-US" dirty="0"/>
              <a:t>x</a:t>
            </a:r>
            <a:r>
              <a:rPr dirty="0"/>
              <a:t>[1:3]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rPr dirty="0"/>
              <a:t>[1] 32.30360 28.86309 22.81964</a:t>
            </a:r>
          </a:p>
        </p:txBody>
      </p:sp>
      <p:sp>
        <p:nvSpPr>
          <p:cNvPr id="228" name="&gt; window(t,start=c(2016,1),end=c(2017,4))…"/>
          <p:cNvSpPr txBox="1"/>
          <p:nvPr/>
        </p:nvSpPr>
        <p:spPr>
          <a:xfrm>
            <a:off x="5540176" y="3321963"/>
            <a:ext cx="7367427" cy="165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>
                <a:solidFill>
                  <a:srgbClr val="0433FF"/>
                </a:solidFill>
              </a:defRPr>
            </a:pPr>
            <a:r>
              <a:t>&gt; window(t,start=c(2016,1),end=c(2017,4))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         Qtr1     Qtr2     Qtr3     Qtr4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2016 32.30360 28.86309 22.81964 24.36428</a:t>
            </a:r>
          </a:p>
          <a:p>
            <a:pPr>
              <a:defRPr sz="2300">
                <a:solidFill>
                  <a:srgbClr val="0433FF"/>
                </a:solidFill>
              </a:defRPr>
            </a:pPr>
            <a:r>
              <a:t>2017 24.79465 27.18220 22.63273 25.62494</a:t>
            </a:r>
          </a:p>
        </p:txBody>
      </p:sp>
    </p:spTree>
    <p:extLst>
      <p:ext uri="{BB962C8B-B14F-4D97-AF65-F5344CB8AC3E}">
        <p14:creationId xmlns:p14="http://schemas.microsoft.com/office/powerpoint/2010/main" val="20771220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  <p:bldP spid="226" grpId="0" animBg="1" advAuto="0"/>
      <p:bldP spid="227" grpId="0" animBg="1" advAuto="0"/>
      <p:bldP spid="22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3C3CD08-E018-8640-B43A-A2A1B2E6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多序列变量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BA103B-5774-AB40-B91C-A68EA3A9A9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EEC45457-F96C-784B-9AE1-D3407B624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61" y="2872776"/>
            <a:ext cx="5286139" cy="1419292"/>
          </a:xfrm>
          <a:prstGeom prst="rect">
            <a:avLst/>
          </a:prstGeom>
        </p:spPr>
      </p:pic>
      <p:pic>
        <p:nvPicPr>
          <p:cNvPr id="13" name="图片 12" descr="手机屏幕截图&#10;&#10;描述已自动生成">
            <a:extLst>
              <a:ext uri="{FF2B5EF4-FFF2-40B4-BE49-F238E27FC236}">
                <a16:creationId xmlns:a16="http://schemas.microsoft.com/office/drawing/2014/main" id="{8DEFD7D9-AA21-144F-A083-7FE49BB6E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0" y="6094579"/>
            <a:ext cx="5382437" cy="20939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E228E7A-E4AA-7046-80B0-0FEDC8DFBFFB}"/>
              </a:ext>
            </a:extLst>
          </p:cNvPr>
          <p:cNvSpPr txBox="1"/>
          <p:nvPr/>
        </p:nvSpPr>
        <p:spPr>
          <a:xfrm>
            <a:off x="914401" y="2055752"/>
            <a:ext cx="54373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创建两个相同长度的时间序列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DBE9AA-18B9-BB40-9AE4-007CB78139D4}"/>
              </a:ext>
            </a:extLst>
          </p:cNvPr>
          <p:cNvSpPr txBox="1"/>
          <p:nvPr/>
        </p:nvSpPr>
        <p:spPr>
          <a:xfrm>
            <a:off x="914401" y="4514057"/>
            <a:ext cx="89681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当并入变量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时，此时的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y</a:t>
            </a:r>
            <a:r>
              <a:rPr lang="zh-CN" altLang="en-US" dirty="0"/>
              <a:t>成为矩阵类型，同时也是时间序列类型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8847123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9EB8C-2B00-274F-8FA0-D7B1F945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分析电力市场数据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D9C8C4-55B4-FC46-ABC6-69E3B635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62066"/>
            <a:ext cx="11861800" cy="170210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   发电厂非常关注电力市场的需求，通常要提前安排下一个月的燃料采购、人员配置等生产计划。某电厂拿出了从</a:t>
            </a:r>
            <a:r>
              <a:rPr kumimoji="1" lang="en-US" altLang="zh-CN" dirty="0"/>
              <a:t>1991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月至</a:t>
            </a:r>
            <a:r>
              <a:rPr kumimoji="1" lang="en-US" altLang="zh-CN" dirty="0"/>
              <a:t>2008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6</a:t>
            </a:r>
            <a:r>
              <a:rPr kumimoji="1" lang="zh-CN" altLang="en-US" dirty="0"/>
              <a:t>月的数据尝试进行分析以后的发展趋势。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0D6206-29CE-8C49-9409-A7717E3F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0" y="4064192"/>
            <a:ext cx="11319607" cy="40795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FFBC482-2A0E-6E43-8F5B-1A8A123CE1E4}"/>
              </a:ext>
            </a:extLst>
          </p:cNvPr>
          <p:cNvSpPr txBox="1"/>
          <p:nvPr/>
        </p:nvSpPr>
        <p:spPr>
          <a:xfrm>
            <a:off x="950550" y="3469157"/>
            <a:ext cx="33053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时间序列变量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a10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978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时间序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时间序列</a:t>
            </a:r>
          </a:p>
        </p:txBody>
      </p:sp>
      <p:sp>
        <p:nvSpPr>
          <p:cNvPr id="2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2" name="自适应可视化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3150"/>
            </a:lvl1pPr>
          </a:lstStyle>
          <a:p>
            <a:r>
              <a:t>自适应可视化</a:t>
            </a:r>
          </a:p>
        </p:txBody>
      </p:sp>
      <p:sp>
        <p:nvSpPr>
          <p:cNvPr id="233" name="autoplot()/autolayer()函数"/>
          <p:cNvSpPr txBox="1"/>
          <p:nvPr/>
        </p:nvSpPr>
        <p:spPr>
          <a:xfrm>
            <a:off x="781049" y="1859062"/>
            <a:ext cx="4118273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/>
              <a:t>autoplot</a:t>
            </a:r>
            <a:r>
              <a:rPr dirty="0"/>
              <a:t>()/</a:t>
            </a:r>
            <a:r>
              <a:rPr dirty="0" err="1"/>
              <a:t>autolayer</a:t>
            </a:r>
            <a:r>
              <a:rPr dirty="0"/>
              <a:t>()</a:t>
            </a:r>
            <a:r>
              <a:rPr dirty="0" err="1"/>
              <a:t>函数</a:t>
            </a:r>
            <a:r>
              <a:rPr lang="zh-CN" altLang="en-US" dirty="0"/>
              <a:t>取代了</a:t>
            </a:r>
            <a:r>
              <a:rPr lang="en-US" altLang="zh-CN" dirty="0" err="1"/>
              <a:t>ggplot</a:t>
            </a:r>
            <a:r>
              <a:rPr lang="en-US" altLang="zh-CN" dirty="0"/>
              <a:t>()</a:t>
            </a:r>
            <a:r>
              <a:rPr lang="zh-CN" altLang="en-US" dirty="0"/>
              <a:t>函数功能，兼容</a:t>
            </a:r>
            <a:r>
              <a:rPr lang="en-US" altLang="zh-CN" dirty="0" err="1"/>
              <a:t>ts</a:t>
            </a:r>
            <a:r>
              <a:rPr lang="zh-CN" altLang="en-US" dirty="0"/>
              <a:t>类变量</a:t>
            </a:r>
            <a:endParaRPr dirty="0"/>
          </a:p>
        </p:txBody>
      </p:sp>
      <p:sp>
        <p:nvSpPr>
          <p:cNvPr id="234" name="案例：R内置的co2数据集，1959年1月到1997年12月到月度数据"/>
          <p:cNvSpPr txBox="1"/>
          <p:nvPr/>
        </p:nvSpPr>
        <p:spPr>
          <a:xfrm>
            <a:off x="638371" y="5363485"/>
            <a:ext cx="440362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rPr dirty="0"/>
              <a:t>案例：</a:t>
            </a:r>
            <a:r>
              <a:rPr lang="en-US" altLang="zh-CN" dirty="0"/>
              <a:t>a10</a:t>
            </a:r>
            <a:endParaRPr dirty="0"/>
          </a:p>
        </p:txBody>
      </p:sp>
      <p:sp>
        <p:nvSpPr>
          <p:cNvPr id="236" name="&gt; library(ggplot2)…"/>
          <p:cNvSpPr txBox="1"/>
          <p:nvPr/>
        </p:nvSpPr>
        <p:spPr>
          <a:xfrm>
            <a:off x="9334387" y="1236599"/>
            <a:ext cx="2987997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433FF"/>
                </a:solidFill>
              </a:defRPr>
            </a:pPr>
            <a:r>
              <a:rPr dirty="0"/>
              <a:t>&gt; </a:t>
            </a:r>
            <a:r>
              <a:rPr dirty="0" err="1"/>
              <a:t>autoplot</a:t>
            </a:r>
            <a:r>
              <a:rPr dirty="0"/>
              <a:t>(</a:t>
            </a:r>
            <a:r>
              <a:rPr lang="en-US" dirty="0"/>
              <a:t>co2</a:t>
            </a:r>
            <a:r>
              <a:rPr dirty="0"/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D39AA9-33FC-814E-92A7-3D328CC3E520}"/>
              </a:ext>
            </a:extLst>
          </p:cNvPr>
          <p:cNvSpPr txBox="1"/>
          <p:nvPr/>
        </p:nvSpPr>
        <p:spPr>
          <a:xfrm>
            <a:off x="682416" y="8081393"/>
            <a:ext cx="34240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F0000"/>
                </a:solidFill>
              </a:rPr>
              <a:t>需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加载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forecast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工具包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FF7A3A-E63D-5340-ABBC-9A63AD551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920588"/>
            <a:ext cx="5156200" cy="1041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5542B7-6FA9-B140-91DA-D7E16155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082" y="4064068"/>
            <a:ext cx="7268308" cy="4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482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1054</Words>
  <Application>Microsoft Macintosh PowerPoint</Application>
  <PresentationFormat>自定义</PresentationFormat>
  <Paragraphs>161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宋体</vt:lpstr>
      <vt:lpstr>PingFang SC Light</vt:lpstr>
      <vt:lpstr>Arial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ModernPortfolio</vt:lpstr>
      <vt:lpstr>1_ModernPortfolio</vt:lpstr>
      <vt:lpstr>数据分析与处理技术</vt:lpstr>
      <vt:lpstr>最早的时间序列</vt:lpstr>
      <vt:lpstr>时间序列变量</vt:lpstr>
      <vt:lpstr>计算机如何组织时间序列数据</vt:lpstr>
      <vt:lpstr>时间序列</vt:lpstr>
      <vt:lpstr>时间序列</vt:lpstr>
      <vt:lpstr>多序列变量</vt:lpstr>
      <vt:lpstr>分析电力市场数据</vt:lpstr>
      <vt:lpstr>时间序列</vt:lpstr>
      <vt:lpstr>绘制多序列</vt:lpstr>
      <vt:lpstr>ts变量异常值预处理</vt:lpstr>
      <vt:lpstr>时间序列特征分析</vt:lpstr>
      <vt:lpstr>PowerPoint 演示文稿</vt:lpstr>
      <vt:lpstr>移动平均提取趋势线</vt:lpstr>
      <vt:lpstr>季节性特征分析</vt:lpstr>
      <vt:lpstr>特征子序列分解</vt:lpstr>
      <vt:lpstr>特征子序列分解</vt:lpstr>
      <vt:lpstr>练习</vt:lpstr>
      <vt:lpstr>白噪声的分析方法</vt:lpstr>
      <vt:lpstr>练习</vt:lpstr>
      <vt:lpstr>本节小结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预测-时间型数据</dc:title>
  <cp:lastModifiedBy>Xu Ning</cp:lastModifiedBy>
  <cp:revision>13</cp:revision>
  <dcterms:modified xsi:type="dcterms:W3CDTF">2019-12-05T11:58:33Z</dcterms:modified>
</cp:coreProperties>
</file>